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256" r:id="rId2"/>
    <p:sldId id="519" r:id="rId3"/>
    <p:sldId id="520" r:id="rId4"/>
    <p:sldId id="525" r:id="rId5"/>
    <p:sldId id="537" r:id="rId6"/>
    <p:sldId id="566" r:id="rId7"/>
    <p:sldId id="571" r:id="rId8"/>
    <p:sldId id="586" r:id="rId9"/>
    <p:sldId id="587" r:id="rId10"/>
    <p:sldId id="581" r:id="rId11"/>
    <p:sldId id="573" r:id="rId12"/>
    <p:sldId id="574" r:id="rId13"/>
    <p:sldId id="575" r:id="rId14"/>
    <p:sldId id="576" r:id="rId15"/>
    <p:sldId id="577" r:id="rId16"/>
    <p:sldId id="578" r:id="rId17"/>
    <p:sldId id="584" r:id="rId18"/>
    <p:sldId id="585" r:id="rId19"/>
    <p:sldId id="588" r:id="rId20"/>
    <p:sldId id="589" r:id="rId21"/>
    <p:sldId id="730" r:id="rId22"/>
    <p:sldId id="731" r:id="rId23"/>
    <p:sldId id="733" r:id="rId24"/>
    <p:sldId id="734" r:id="rId25"/>
    <p:sldId id="735" r:id="rId26"/>
    <p:sldId id="736" r:id="rId27"/>
    <p:sldId id="737" r:id="rId28"/>
    <p:sldId id="739" r:id="rId29"/>
    <p:sldId id="738" r:id="rId30"/>
    <p:sldId id="740" r:id="rId31"/>
    <p:sldId id="741" r:id="rId32"/>
    <p:sldId id="742" r:id="rId33"/>
    <p:sldId id="749" r:id="rId34"/>
    <p:sldId id="743" r:id="rId35"/>
    <p:sldId id="744" r:id="rId36"/>
    <p:sldId id="745" r:id="rId37"/>
    <p:sldId id="746" r:id="rId38"/>
    <p:sldId id="748" r:id="rId39"/>
    <p:sldId id="750" r:id="rId40"/>
    <p:sldId id="757" r:id="rId41"/>
    <p:sldId id="758" r:id="rId42"/>
    <p:sldId id="752" r:id="rId43"/>
    <p:sldId id="753" r:id="rId44"/>
    <p:sldId id="751" r:id="rId45"/>
    <p:sldId id="762" r:id="rId46"/>
    <p:sldId id="761" r:id="rId47"/>
    <p:sldId id="759" r:id="rId48"/>
    <p:sldId id="760" r:id="rId49"/>
    <p:sldId id="765" r:id="rId50"/>
    <p:sldId id="764" r:id="rId51"/>
    <p:sldId id="766" r:id="rId52"/>
    <p:sldId id="767" r:id="rId53"/>
    <p:sldId id="755" r:id="rId54"/>
    <p:sldId id="768" r:id="rId55"/>
    <p:sldId id="754" r:id="rId56"/>
    <p:sldId id="769" r:id="rId57"/>
    <p:sldId id="770" r:id="rId58"/>
    <p:sldId id="756" r:id="rId59"/>
    <p:sldId id="771" r:id="rId60"/>
    <p:sldId id="772" r:id="rId61"/>
    <p:sldId id="773" r:id="rId62"/>
    <p:sldId id="774" r:id="rId63"/>
    <p:sldId id="775" r:id="rId64"/>
    <p:sldId id="776" r:id="rId65"/>
    <p:sldId id="777" r:id="rId6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1780B94E-AF0C-4074-A867-BC65EE0B2708}">
          <p14:sldIdLst>
            <p14:sldId id="256"/>
            <p14:sldId id="519"/>
            <p14:sldId id="520"/>
            <p14:sldId id="525"/>
            <p14:sldId id="537"/>
            <p14:sldId id="566"/>
            <p14:sldId id="571"/>
            <p14:sldId id="586"/>
            <p14:sldId id="587"/>
            <p14:sldId id="581"/>
            <p14:sldId id="573"/>
            <p14:sldId id="574"/>
            <p14:sldId id="575"/>
            <p14:sldId id="576"/>
            <p14:sldId id="577"/>
            <p14:sldId id="578"/>
            <p14:sldId id="584"/>
            <p14:sldId id="585"/>
            <p14:sldId id="588"/>
            <p14:sldId id="589"/>
            <p14:sldId id="730"/>
            <p14:sldId id="731"/>
            <p14:sldId id="733"/>
            <p14:sldId id="734"/>
            <p14:sldId id="735"/>
            <p14:sldId id="736"/>
            <p14:sldId id="737"/>
            <p14:sldId id="739"/>
            <p14:sldId id="738"/>
            <p14:sldId id="740"/>
            <p14:sldId id="741"/>
            <p14:sldId id="742"/>
            <p14:sldId id="749"/>
            <p14:sldId id="743"/>
            <p14:sldId id="744"/>
            <p14:sldId id="745"/>
            <p14:sldId id="746"/>
            <p14:sldId id="748"/>
            <p14:sldId id="750"/>
            <p14:sldId id="757"/>
            <p14:sldId id="758"/>
            <p14:sldId id="752"/>
            <p14:sldId id="753"/>
            <p14:sldId id="751"/>
            <p14:sldId id="762"/>
            <p14:sldId id="761"/>
            <p14:sldId id="759"/>
            <p14:sldId id="760"/>
            <p14:sldId id="765"/>
            <p14:sldId id="764"/>
            <p14:sldId id="766"/>
            <p14:sldId id="767"/>
            <p14:sldId id="755"/>
            <p14:sldId id="768"/>
            <p14:sldId id="754"/>
            <p14:sldId id="769"/>
            <p14:sldId id="770"/>
            <p14:sldId id="756"/>
            <p14:sldId id="771"/>
            <p14:sldId id="772"/>
            <p14:sldId id="773"/>
            <p14:sldId id="774"/>
            <p14:sldId id="775"/>
            <p14:sldId id="776"/>
            <p14:sldId id="7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85A34F-BC4F-4673-A91E-56B1615D4956}" v="98" dt="2025-09-09T16:07:49.845"/>
    <p1510:client id="{E4BE2F51-05AA-459B-A783-6F3FFF281ED0}" v="53" dt="2025-09-09T18:35:56.3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34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y Franco Junior" userId="4e6ff535030a27d2" providerId="LiveId" clId="{FF24F85D-441A-4B01-B7E3-1E681E4FFD1B}"/>
    <pc:docChg chg="custSel addSld delSld modSld sldOrd modSection">
      <pc:chgData name="Ary Franco Junior" userId="4e6ff535030a27d2" providerId="LiveId" clId="{FF24F85D-441A-4B01-B7E3-1E681E4FFD1B}" dt="2025-09-09T16:08:02.431" v="2219" actId="6549"/>
      <pc:docMkLst>
        <pc:docMk/>
      </pc:docMkLst>
      <pc:sldChg chg="add del">
        <pc:chgData name="Ary Franco Junior" userId="4e6ff535030a27d2" providerId="LiveId" clId="{FF24F85D-441A-4B01-B7E3-1E681E4FFD1B}" dt="2025-09-09T14:57:54.881" v="599" actId="2696"/>
        <pc:sldMkLst>
          <pc:docMk/>
          <pc:sldMk cId="0" sldId="337"/>
        </pc:sldMkLst>
      </pc:sldChg>
      <pc:sldChg chg="add modNotes">
        <pc:chgData name="Ary Franco Junior" userId="4e6ff535030a27d2" providerId="LiveId" clId="{FF24F85D-441A-4B01-B7E3-1E681E4FFD1B}" dt="2025-09-09T15:18:46.173" v="822"/>
        <pc:sldMkLst>
          <pc:docMk/>
          <pc:sldMk cId="436489930" sldId="337"/>
        </pc:sldMkLst>
      </pc:sldChg>
      <pc:sldChg chg="add del">
        <pc:chgData name="Ary Franco Junior" userId="4e6ff535030a27d2" providerId="LiveId" clId="{FF24F85D-441A-4B01-B7E3-1E681E4FFD1B}" dt="2025-09-09T14:57:54.881" v="599" actId="2696"/>
        <pc:sldMkLst>
          <pc:docMk/>
          <pc:sldMk cId="0" sldId="338"/>
        </pc:sldMkLst>
      </pc:sldChg>
      <pc:sldChg chg="add modNotes">
        <pc:chgData name="Ary Franco Junior" userId="4e6ff535030a27d2" providerId="LiveId" clId="{FF24F85D-441A-4B01-B7E3-1E681E4FFD1B}" dt="2025-09-09T15:18:46.173" v="822"/>
        <pc:sldMkLst>
          <pc:docMk/>
          <pc:sldMk cId="2663472699" sldId="338"/>
        </pc:sldMkLst>
      </pc:sldChg>
      <pc:sldChg chg="add del">
        <pc:chgData name="Ary Franco Junior" userId="4e6ff535030a27d2" providerId="LiveId" clId="{FF24F85D-441A-4B01-B7E3-1E681E4FFD1B}" dt="2025-09-09T14:57:54.881" v="599" actId="2696"/>
        <pc:sldMkLst>
          <pc:docMk/>
          <pc:sldMk cId="0" sldId="339"/>
        </pc:sldMkLst>
      </pc:sldChg>
      <pc:sldChg chg="add modNotes">
        <pc:chgData name="Ary Franco Junior" userId="4e6ff535030a27d2" providerId="LiveId" clId="{FF24F85D-441A-4B01-B7E3-1E681E4FFD1B}" dt="2025-09-09T15:18:46.173" v="822"/>
        <pc:sldMkLst>
          <pc:docMk/>
          <pc:sldMk cId="1650099521" sldId="339"/>
        </pc:sldMkLst>
      </pc:sldChg>
      <pc:sldChg chg="add del">
        <pc:chgData name="Ary Franco Junior" userId="4e6ff535030a27d2" providerId="LiveId" clId="{FF24F85D-441A-4B01-B7E3-1E681E4FFD1B}" dt="2025-09-09T14:57:54.881" v="599" actId="2696"/>
        <pc:sldMkLst>
          <pc:docMk/>
          <pc:sldMk cId="0" sldId="340"/>
        </pc:sldMkLst>
      </pc:sldChg>
      <pc:sldChg chg="add modNotes">
        <pc:chgData name="Ary Franco Junior" userId="4e6ff535030a27d2" providerId="LiveId" clId="{FF24F85D-441A-4B01-B7E3-1E681E4FFD1B}" dt="2025-09-09T15:18:46.173" v="822"/>
        <pc:sldMkLst>
          <pc:docMk/>
          <pc:sldMk cId="519153599" sldId="340"/>
        </pc:sldMkLst>
      </pc:sldChg>
      <pc:sldChg chg="add del">
        <pc:chgData name="Ary Franco Junior" userId="4e6ff535030a27d2" providerId="LiveId" clId="{FF24F85D-441A-4B01-B7E3-1E681E4FFD1B}" dt="2025-09-09T15:18:46.173" v="821" actId="2696"/>
        <pc:sldMkLst>
          <pc:docMk/>
          <pc:sldMk cId="0" sldId="697"/>
        </pc:sldMkLst>
      </pc:sldChg>
      <pc:sldChg chg="add del">
        <pc:chgData name="Ary Franco Junior" userId="4e6ff535030a27d2" providerId="LiveId" clId="{FF24F85D-441A-4B01-B7E3-1E681E4FFD1B}" dt="2025-09-09T15:28:02.611" v="1007" actId="47"/>
        <pc:sldMkLst>
          <pc:docMk/>
          <pc:sldMk cId="404858914" sldId="697"/>
        </pc:sldMkLst>
      </pc:sldChg>
      <pc:sldChg chg="addSp modSp new mod">
        <pc:chgData name="Ary Franco Junior" userId="4e6ff535030a27d2" providerId="LiveId" clId="{FF24F85D-441A-4B01-B7E3-1E681E4FFD1B}" dt="2025-09-09T14:08:07.103" v="32" actId="20577"/>
        <pc:sldMkLst>
          <pc:docMk/>
          <pc:sldMk cId="2223151388" sldId="738"/>
        </pc:sldMkLst>
        <pc:spChg chg="mod">
          <ac:chgData name="Ary Franco Junior" userId="4e6ff535030a27d2" providerId="LiveId" clId="{FF24F85D-441A-4B01-B7E3-1E681E4FFD1B}" dt="2025-09-09T14:08:07.103" v="32" actId="20577"/>
          <ac:spMkLst>
            <pc:docMk/>
            <pc:sldMk cId="2223151388" sldId="738"/>
            <ac:spMk id="3" creationId="{4FE1B857-E8C1-C743-CE78-1B370BDB5FA8}"/>
          </ac:spMkLst>
        </pc:spChg>
        <pc:picChg chg="add mod">
          <ac:chgData name="Ary Franco Junior" userId="4e6ff535030a27d2" providerId="LiveId" clId="{FF24F85D-441A-4B01-B7E3-1E681E4FFD1B}" dt="2025-09-09T14:08:05.191" v="31" actId="1076"/>
          <ac:picMkLst>
            <pc:docMk/>
            <pc:sldMk cId="2223151388" sldId="738"/>
            <ac:picMk id="5" creationId="{21C73794-0F2E-A154-BBD9-897BD493CFAC}"/>
          </ac:picMkLst>
        </pc:picChg>
      </pc:sldChg>
      <pc:sldChg chg="modSp new mod">
        <pc:chgData name="Ary Franco Junior" userId="4e6ff535030a27d2" providerId="LiveId" clId="{FF24F85D-441A-4B01-B7E3-1E681E4FFD1B}" dt="2025-09-09T14:06:44.485" v="21" actId="14100"/>
        <pc:sldMkLst>
          <pc:docMk/>
          <pc:sldMk cId="1632625582" sldId="739"/>
        </pc:sldMkLst>
        <pc:spChg chg="mod">
          <ac:chgData name="Ary Franco Junior" userId="4e6ff535030a27d2" providerId="LiveId" clId="{FF24F85D-441A-4B01-B7E3-1E681E4FFD1B}" dt="2025-09-09T14:06:44.485" v="21" actId="14100"/>
          <ac:spMkLst>
            <pc:docMk/>
            <pc:sldMk cId="1632625582" sldId="739"/>
            <ac:spMk id="4" creationId="{5DCC58BF-7113-87C0-A336-9068BCAB9CF2}"/>
          </ac:spMkLst>
        </pc:spChg>
      </pc:sldChg>
      <pc:sldChg chg="addSp modSp new mod">
        <pc:chgData name="Ary Franco Junior" userId="4e6ff535030a27d2" providerId="LiveId" clId="{FF24F85D-441A-4B01-B7E3-1E681E4FFD1B}" dt="2025-09-09T14:09:48.957" v="89" actId="14100"/>
        <pc:sldMkLst>
          <pc:docMk/>
          <pc:sldMk cId="774833570" sldId="740"/>
        </pc:sldMkLst>
        <pc:spChg chg="mod">
          <ac:chgData name="Ary Franco Junior" userId="4e6ff535030a27d2" providerId="LiveId" clId="{FF24F85D-441A-4B01-B7E3-1E681E4FFD1B}" dt="2025-09-09T14:09:26.365" v="81" actId="20577"/>
          <ac:spMkLst>
            <pc:docMk/>
            <pc:sldMk cId="774833570" sldId="740"/>
            <ac:spMk id="3" creationId="{6C434DF8-D4C3-51D1-19B5-1E74B94BAE5C}"/>
          </ac:spMkLst>
        </pc:spChg>
        <pc:picChg chg="add mod">
          <ac:chgData name="Ary Franco Junior" userId="4e6ff535030a27d2" providerId="LiveId" clId="{FF24F85D-441A-4B01-B7E3-1E681E4FFD1B}" dt="2025-09-09T14:09:48.957" v="89" actId="14100"/>
          <ac:picMkLst>
            <pc:docMk/>
            <pc:sldMk cId="774833570" sldId="740"/>
            <ac:picMk id="5" creationId="{39BEBF88-B119-B1DE-2AD6-B6797FA09152}"/>
          </ac:picMkLst>
        </pc:picChg>
      </pc:sldChg>
      <pc:sldChg chg="addSp modSp new mod">
        <pc:chgData name="Ary Franco Junior" userId="4e6ff535030a27d2" providerId="LiveId" clId="{FF24F85D-441A-4B01-B7E3-1E681E4FFD1B}" dt="2025-09-09T14:30:22.618" v="294" actId="1076"/>
        <pc:sldMkLst>
          <pc:docMk/>
          <pc:sldMk cId="296339747" sldId="741"/>
        </pc:sldMkLst>
        <pc:spChg chg="mod">
          <ac:chgData name="Ary Franco Junior" userId="4e6ff535030a27d2" providerId="LiveId" clId="{FF24F85D-441A-4B01-B7E3-1E681E4FFD1B}" dt="2025-09-09T14:30:04.124" v="290" actId="207"/>
          <ac:spMkLst>
            <pc:docMk/>
            <pc:sldMk cId="296339747" sldId="741"/>
            <ac:spMk id="3" creationId="{5A5655DB-AE78-6875-BC94-DB8AB2C6683D}"/>
          </ac:spMkLst>
        </pc:spChg>
        <pc:spChg chg="add mod">
          <ac:chgData name="Ary Franco Junior" userId="4e6ff535030a27d2" providerId="LiveId" clId="{FF24F85D-441A-4B01-B7E3-1E681E4FFD1B}" dt="2025-09-09T14:30:22.618" v="294" actId="1076"/>
          <ac:spMkLst>
            <pc:docMk/>
            <pc:sldMk cId="296339747" sldId="741"/>
            <ac:spMk id="6" creationId="{8C6BAF41-D27A-DDD5-BB38-60FDA149B0DC}"/>
          </ac:spMkLst>
        </pc:spChg>
        <pc:picChg chg="add mod">
          <ac:chgData name="Ary Franco Junior" userId="4e6ff535030a27d2" providerId="LiveId" clId="{FF24F85D-441A-4B01-B7E3-1E681E4FFD1B}" dt="2025-09-09T14:30:18.875" v="293" actId="1076"/>
          <ac:picMkLst>
            <pc:docMk/>
            <pc:sldMk cId="296339747" sldId="741"/>
            <ac:picMk id="5" creationId="{BB90090D-D204-87EB-3536-8156E023D9E7}"/>
          </ac:picMkLst>
        </pc:picChg>
      </pc:sldChg>
      <pc:sldChg chg="addSp modSp add mod">
        <pc:chgData name="Ary Franco Junior" userId="4e6ff535030a27d2" providerId="LiveId" clId="{FF24F85D-441A-4B01-B7E3-1E681E4FFD1B}" dt="2025-09-09T14:13:53.682" v="174" actId="20577"/>
        <pc:sldMkLst>
          <pc:docMk/>
          <pc:sldMk cId="2178142896" sldId="742"/>
        </pc:sldMkLst>
        <pc:spChg chg="mod">
          <ac:chgData name="Ary Franco Junior" userId="4e6ff535030a27d2" providerId="LiveId" clId="{FF24F85D-441A-4B01-B7E3-1E681E4FFD1B}" dt="2025-09-09T14:13:53.682" v="174" actId="20577"/>
          <ac:spMkLst>
            <pc:docMk/>
            <pc:sldMk cId="2178142896" sldId="742"/>
            <ac:spMk id="3" creationId="{B2F98B38-DCA6-E6C0-91BD-13B3453AD20A}"/>
          </ac:spMkLst>
        </pc:spChg>
        <pc:spChg chg="add mod">
          <ac:chgData name="Ary Franco Junior" userId="4e6ff535030a27d2" providerId="LiveId" clId="{FF24F85D-441A-4B01-B7E3-1E681E4FFD1B}" dt="2025-09-09T14:13:29.536" v="163" actId="1076"/>
          <ac:spMkLst>
            <pc:docMk/>
            <pc:sldMk cId="2178142896" sldId="742"/>
            <ac:spMk id="5" creationId="{160DDB46-163C-A48F-78A0-9DDE9E659349}"/>
          </ac:spMkLst>
        </pc:spChg>
        <pc:spChg chg="add mod">
          <ac:chgData name="Ary Franco Junior" userId="4e6ff535030a27d2" providerId="LiveId" clId="{FF24F85D-441A-4B01-B7E3-1E681E4FFD1B}" dt="2025-09-09T14:13:45.149" v="167" actId="1076"/>
          <ac:spMkLst>
            <pc:docMk/>
            <pc:sldMk cId="2178142896" sldId="742"/>
            <ac:spMk id="6" creationId="{2ECE109E-49AA-CD18-F771-992D1D94CCAD}"/>
          </ac:spMkLst>
        </pc:spChg>
        <pc:picChg chg="add mod">
          <ac:chgData name="Ary Franco Junior" userId="4e6ff535030a27d2" providerId="LiveId" clId="{FF24F85D-441A-4B01-B7E3-1E681E4FFD1B}" dt="2025-09-09T14:13:29.536" v="163" actId="1076"/>
          <ac:picMkLst>
            <pc:docMk/>
            <pc:sldMk cId="2178142896" sldId="742"/>
            <ac:picMk id="7" creationId="{A533BFC2-66A7-FBAE-5C14-41FCD4DE8CB8}"/>
          </ac:picMkLst>
        </pc:picChg>
      </pc:sldChg>
      <pc:sldChg chg="addSp modSp add mod">
        <pc:chgData name="Ary Franco Junior" userId="4e6ff535030a27d2" providerId="LiveId" clId="{FF24F85D-441A-4B01-B7E3-1E681E4FFD1B}" dt="2025-09-09T14:15:12.168" v="183" actId="1076"/>
        <pc:sldMkLst>
          <pc:docMk/>
          <pc:sldMk cId="3971889766" sldId="743"/>
        </pc:sldMkLst>
        <pc:spChg chg="mod">
          <ac:chgData name="Ary Franco Junior" userId="4e6ff535030a27d2" providerId="LiveId" clId="{FF24F85D-441A-4B01-B7E3-1E681E4FFD1B}" dt="2025-09-09T14:14:53.197" v="175"/>
          <ac:spMkLst>
            <pc:docMk/>
            <pc:sldMk cId="3971889766" sldId="743"/>
            <ac:spMk id="3" creationId="{4BD15988-E7C3-1FC3-9FAC-548607147C5A}"/>
          </ac:spMkLst>
        </pc:spChg>
        <pc:picChg chg="add mod">
          <ac:chgData name="Ary Franco Junior" userId="4e6ff535030a27d2" providerId="LiveId" clId="{FF24F85D-441A-4B01-B7E3-1E681E4FFD1B}" dt="2025-09-09T14:15:12.168" v="183" actId="1076"/>
          <ac:picMkLst>
            <pc:docMk/>
            <pc:sldMk cId="3971889766" sldId="743"/>
            <ac:picMk id="5" creationId="{36B91DCE-D543-C973-4C09-2BD8B413975E}"/>
          </ac:picMkLst>
        </pc:picChg>
      </pc:sldChg>
      <pc:sldChg chg="addSp delSp modSp add mod modClrScheme chgLayout">
        <pc:chgData name="Ary Franco Junior" userId="4e6ff535030a27d2" providerId="LiveId" clId="{FF24F85D-441A-4B01-B7E3-1E681E4FFD1B}" dt="2025-09-09T14:21:47.923" v="213" actId="1076"/>
        <pc:sldMkLst>
          <pc:docMk/>
          <pc:sldMk cId="3060337822" sldId="744"/>
        </pc:sldMkLst>
        <pc:spChg chg="del">
          <ac:chgData name="Ary Franco Junior" userId="4e6ff535030a27d2" providerId="LiveId" clId="{FF24F85D-441A-4B01-B7E3-1E681E4FFD1B}" dt="2025-09-09T14:18:35.059" v="186" actId="26606"/>
          <ac:spMkLst>
            <pc:docMk/>
            <pc:sldMk cId="3060337822" sldId="744"/>
            <ac:spMk id="2" creationId="{77E37183-1FCD-65C1-C200-E3BC8CCE7D46}"/>
          </ac:spMkLst>
        </pc:spChg>
        <pc:spChg chg="mod">
          <ac:chgData name="Ary Franco Junior" userId="4e6ff535030a27d2" providerId="LiveId" clId="{FF24F85D-441A-4B01-B7E3-1E681E4FFD1B}" dt="2025-09-09T14:21:34.631" v="207" actId="14100"/>
          <ac:spMkLst>
            <pc:docMk/>
            <pc:sldMk cId="3060337822" sldId="744"/>
            <ac:spMk id="3" creationId="{863790D5-8843-91CA-33BC-37BEFA9A4181}"/>
          </ac:spMkLst>
        </pc:spChg>
        <pc:spChg chg="mod">
          <ac:chgData name="Ary Franco Junior" userId="4e6ff535030a27d2" providerId="LiveId" clId="{FF24F85D-441A-4B01-B7E3-1E681E4FFD1B}" dt="2025-09-09T14:18:35.059" v="186" actId="26606"/>
          <ac:spMkLst>
            <pc:docMk/>
            <pc:sldMk cId="3060337822" sldId="744"/>
            <ac:spMk id="4" creationId="{584AF9BF-FAB6-EA89-C495-E1F3CE0F801C}"/>
          </ac:spMkLst>
        </pc:spChg>
        <pc:spChg chg="add mod">
          <ac:chgData name="Ary Franco Junior" userId="4e6ff535030a27d2" providerId="LiveId" clId="{FF24F85D-441A-4B01-B7E3-1E681E4FFD1B}" dt="2025-09-09T14:18:35.059" v="186" actId="26606"/>
          <ac:spMkLst>
            <pc:docMk/>
            <pc:sldMk cId="3060337822" sldId="744"/>
            <ac:spMk id="10" creationId="{8DFD1018-ECB2-E26E-3D2A-203086987F6A}"/>
          </ac:spMkLst>
        </pc:spChg>
        <pc:picChg chg="add mod">
          <ac:chgData name="Ary Franco Junior" userId="4e6ff535030a27d2" providerId="LiveId" clId="{FF24F85D-441A-4B01-B7E3-1E681E4FFD1B}" dt="2025-09-09T14:21:32.438" v="206" actId="14100"/>
          <ac:picMkLst>
            <pc:docMk/>
            <pc:sldMk cId="3060337822" sldId="744"/>
            <ac:picMk id="5" creationId="{5FDCF2AF-E367-3186-EA36-5A024D003305}"/>
          </ac:picMkLst>
        </pc:picChg>
        <pc:picChg chg="add del mod">
          <ac:chgData name="Ary Franco Junior" userId="4e6ff535030a27d2" providerId="LiveId" clId="{FF24F85D-441A-4B01-B7E3-1E681E4FFD1B}" dt="2025-09-09T14:21:38.822" v="209" actId="478"/>
          <ac:picMkLst>
            <pc:docMk/>
            <pc:sldMk cId="3060337822" sldId="744"/>
            <ac:picMk id="6" creationId="{DF853001-F8EB-28CE-8AED-FB4FEFC32FD1}"/>
          </ac:picMkLst>
        </pc:picChg>
        <pc:picChg chg="add mod">
          <ac:chgData name="Ary Franco Junior" userId="4e6ff535030a27d2" providerId="LiveId" clId="{FF24F85D-441A-4B01-B7E3-1E681E4FFD1B}" dt="2025-09-09T14:21:46.168" v="212" actId="1076"/>
          <ac:picMkLst>
            <pc:docMk/>
            <pc:sldMk cId="3060337822" sldId="744"/>
            <ac:picMk id="7" creationId="{53F3CAEA-F02A-CC7A-EE97-78F05F6678DF}"/>
          </ac:picMkLst>
        </pc:picChg>
        <pc:picChg chg="add del mod">
          <ac:chgData name="Ary Franco Junior" userId="4e6ff535030a27d2" providerId="LiveId" clId="{FF24F85D-441A-4B01-B7E3-1E681E4FFD1B}" dt="2025-09-09T14:21:26.779" v="202" actId="478"/>
          <ac:picMkLst>
            <pc:docMk/>
            <pc:sldMk cId="3060337822" sldId="744"/>
            <ac:picMk id="8" creationId="{1568634C-FDB5-D201-6C68-2DC78B0CB47F}"/>
          </ac:picMkLst>
        </pc:picChg>
        <pc:picChg chg="add mod">
          <ac:chgData name="Ary Franco Junior" userId="4e6ff535030a27d2" providerId="LiveId" clId="{FF24F85D-441A-4B01-B7E3-1E681E4FFD1B}" dt="2025-09-09T14:21:47.923" v="213" actId="1076"/>
          <ac:picMkLst>
            <pc:docMk/>
            <pc:sldMk cId="3060337822" sldId="744"/>
            <ac:picMk id="9" creationId="{4B18C413-8D04-D68A-34B4-B5FDD6EC10F3}"/>
          </ac:picMkLst>
        </pc:picChg>
        <pc:picChg chg="add del mod">
          <ac:chgData name="Ary Franco Junior" userId="4e6ff535030a27d2" providerId="LiveId" clId="{FF24F85D-441A-4B01-B7E3-1E681E4FFD1B}" dt="2025-09-09T14:21:22.219" v="199" actId="478"/>
          <ac:picMkLst>
            <pc:docMk/>
            <pc:sldMk cId="3060337822" sldId="744"/>
            <ac:picMk id="11" creationId="{85BE10E7-68DB-6E57-E443-8EC0F633C222}"/>
          </ac:picMkLst>
        </pc:picChg>
        <pc:picChg chg="mod">
          <ac:chgData name="Ary Franco Junior" userId="4e6ff535030a27d2" providerId="LiveId" clId="{FF24F85D-441A-4B01-B7E3-1E681E4FFD1B}" dt="2025-09-09T14:21:41.962" v="210" actId="1076"/>
          <ac:picMkLst>
            <pc:docMk/>
            <pc:sldMk cId="3060337822" sldId="744"/>
            <ac:picMk id="12" creationId="{E561B396-14C7-1C2C-0023-571884586791}"/>
          </ac:picMkLst>
        </pc:picChg>
        <pc:picChg chg="add del mod">
          <ac:chgData name="Ary Franco Junior" userId="4e6ff535030a27d2" providerId="LiveId" clId="{FF24F85D-441A-4B01-B7E3-1E681E4FFD1B}" dt="2025-09-09T14:21:43.649" v="211" actId="478"/>
          <ac:picMkLst>
            <pc:docMk/>
            <pc:sldMk cId="3060337822" sldId="744"/>
            <ac:picMk id="13" creationId="{587919C1-1541-4C3E-D8AD-BF6CEC483137}"/>
          </ac:picMkLst>
        </pc:picChg>
        <pc:picChg chg="add mod">
          <ac:chgData name="Ary Franco Junior" userId="4e6ff535030a27d2" providerId="LiveId" clId="{FF24F85D-441A-4B01-B7E3-1E681E4FFD1B}" dt="2025-09-09T14:21:29.284" v="205" actId="1076"/>
          <ac:picMkLst>
            <pc:docMk/>
            <pc:sldMk cId="3060337822" sldId="744"/>
            <ac:picMk id="14" creationId="{F6721E7A-F123-CBA4-4D78-533F38E76AB8}"/>
          </ac:picMkLst>
        </pc:picChg>
        <pc:picChg chg="add del mod">
          <ac:chgData name="Ary Franco Junior" userId="4e6ff535030a27d2" providerId="LiveId" clId="{FF24F85D-441A-4B01-B7E3-1E681E4FFD1B}" dt="2025-09-09T14:21:27.373" v="203" actId="478"/>
          <ac:picMkLst>
            <pc:docMk/>
            <pc:sldMk cId="3060337822" sldId="744"/>
            <ac:picMk id="15" creationId="{67743F2D-9D97-0464-2273-3C10B0D2319C}"/>
          </ac:picMkLst>
        </pc:picChg>
        <pc:picChg chg="add mod">
          <ac:chgData name="Ary Franco Junior" userId="4e6ff535030a27d2" providerId="LiveId" clId="{FF24F85D-441A-4B01-B7E3-1E681E4FFD1B}" dt="2025-09-09T14:20:59.398" v="197"/>
          <ac:picMkLst>
            <pc:docMk/>
            <pc:sldMk cId="3060337822" sldId="744"/>
            <ac:picMk id="16" creationId="{EE3A4713-BDF0-C5F2-720D-29917C7AB92C}"/>
          </ac:picMkLst>
        </pc:picChg>
        <pc:picChg chg="add del mod">
          <ac:chgData name="Ary Franco Junior" userId="4e6ff535030a27d2" providerId="LiveId" clId="{FF24F85D-441A-4B01-B7E3-1E681E4FFD1B}" dt="2025-09-09T14:21:27.947" v="204" actId="478"/>
          <ac:picMkLst>
            <pc:docMk/>
            <pc:sldMk cId="3060337822" sldId="744"/>
            <ac:picMk id="17" creationId="{9677F795-C2D8-F42D-A963-4018F8781827}"/>
          </ac:picMkLst>
        </pc:picChg>
      </pc:sldChg>
      <pc:sldChg chg="addSp delSp modSp add mod">
        <pc:chgData name="Ary Franco Junior" userId="4e6ff535030a27d2" providerId="LiveId" clId="{FF24F85D-441A-4B01-B7E3-1E681E4FFD1B}" dt="2025-09-09T14:33:11.589" v="310" actId="14100"/>
        <pc:sldMkLst>
          <pc:docMk/>
          <pc:sldMk cId="193800004" sldId="745"/>
        </pc:sldMkLst>
        <pc:spChg chg="mod">
          <ac:chgData name="Ary Franco Junior" userId="4e6ff535030a27d2" providerId="LiveId" clId="{FF24F85D-441A-4B01-B7E3-1E681E4FFD1B}" dt="2025-09-09T14:22:09.707" v="214"/>
          <ac:spMkLst>
            <pc:docMk/>
            <pc:sldMk cId="193800004" sldId="745"/>
            <ac:spMk id="3" creationId="{FAB8C3B9-5C76-C3C4-EE7D-BE28945EC5AD}"/>
          </ac:spMkLst>
        </pc:spChg>
        <pc:picChg chg="add mod">
          <ac:chgData name="Ary Franco Junior" userId="4e6ff535030a27d2" providerId="LiveId" clId="{FF24F85D-441A-4B01-B7E3-1E681E4FFD1B}" dt="2025-09-09T14:33:03.337" v="307" actId="1076"/>
          <ac:picMkLst>
            <pc:docMk/>
            <pc:sldMk cId="193800004" sldId="745"/>
            <ac:picMk id="5" creationId="{86BEB219-F366-08D3-668C-0DD4C74F8B87}"/>
          </ac:picMkLst>
        </pc:picChg>
        <pc:picChg chg="add mod">
          <ac:chgData name="Ary Franco Junior" userId="4e6ff535030a27d2" providerId="LiveId" clId="{FF24F85D-441A-4B01-B7E3-1E681E4FFD1B}" dt="2025-09-09T14:33:04.649" v="308" actId="1076"/>
          <ac:picMkLst>
            <pc:docMk/>
            <pc:sldMk cId="193800004" sldId="745"/>
            <ac:picMk id="6" creationId="{E3B09A37-6A61-6A4C-EE71-2B8AEDA75278}"/>
          </ac:picMkLst>
        </pc:picChg>
        <pc:picChg chg="add del mod">
          <ac:chgData name="Ary Franco Junior" userId="4e6ff535030a27d2" providerId="LiveId" clId="{FF24F85D-441A-4B01-B7E3-1E681E4FFD1B}" dt="2025-09-09T14:32:44.500" v="303" actId="478"/>
          <ac:picMkLst>
            <pc:docMk/>
            <pc:sldMk cId="193800004" sldId="745"/>
            <ac:picMk id="7" creationId="{90810DD7-6FC4-8A58-E82B-B791A3593E3F}"/>
          </ac:picMkLst>
        </pc:picChg>
        <pc:picChg chg="add mod">
          <ac:chgData name="Ary Franco Junior" userId="4e6ff535030a27d2" providerId="LiveId" clId="{FF24F85D-441A-4B01-B7E3-1E681E4FFD1B}" dt="2025-09-09T14:33:11.589" v="310" actId="14100"/>
          <ac:picMkLst>
            <pc:docMk/>
            <pc:sldMk cId="193800004" sldId="745"/>
            <ac:picMk id="8" creationId="{3F65A0BD-3C2B-3972-6760-0853223A7582}"/>
          </ac:picMkLst>
        </pc:picChg>
      </pc:sldChg>
      <pc:sldChg chg="addSp delSp modSp add mod ord">
        <pc:chgData name="Ary Franco Junior" userId="4e6ff535030a27d2" providerId="LiveId" clId="{FF24F85D-441A-4B01-B7E3-1E681E4FFD1B}" dt="2025-09-09T14:38:48.099" v="319" actId="14100"/>
        <pc:sldMkLst>
          <pc:docMk/>
          <pc:sldMk cId="3224022213" sldId="746"/>
        </pc:sldMkLst>
        <pc:spChg chg="mod">
          <ac:chgData name="Ary Franco Junior" userId="4e6ff535030a27d2" providerId="LiveId" clId="{FF24F85D-441A-4B01-B7E3-1E681E4FFD1B}" dt="2025-09-09T14:24:18.385" v="256" actId="20577"/>
          <ac:spMkLst>
            <pc:docMk/>
            <pc:sldMk cId="3224022213" sldId="746"/>
            <ac:spMk id="3" creationId="{7F60DA3A-CE81-AB61-FAF0-AA0BD897E7CE}"/>
          </ac:spMkLst>
        </pc:spChg>
        <pc:spChg chg="add mod">
          <ac:chgData name="Ary Franco Junior" userId="4e6ff535030a27d2" providerId="LiveId" clId="{FF24F85D-441A-4B01-B7E3-1E681E4FFD1B}" dt="2025-09-09T14:38:48.099" v="319" actId="14100"/>
          <ac:spMkLst>
            <pc:docMk/>
            <pc:sldMk cId="3224022213" sldId="746"/>
            <ac:spMk id="8" creationId="{9EA34AE2-5F30-83ED-6EF8-3AA41084E4C5}"/>
          </ac:spMkLst>
        </pc:spChg>
        <pc:picChg chg="add mod">
          <ac:chgData name="Ary Franco Junior" userId="4e6ff535030a27d2" providerId="LiveId" clId="{FF24F85D-441A-4B01-B7E3-1E681E4FFD1B}" dt="2025-09-09T14:38:21.579" v="316" actId="14100"/>
          <ac:picMkLst>
            <pc:docMk/>
            <pc:sldMk cId="3224022213" sldId="746"/>
            <ac:picMk id="5" creationId="{8F376FAC-DA17-DBCE-F50C-6E169B6DC30D}"/>
          </ac:picMkLst>
        </pc:picChg>
        <pc:picChg chg="add del mod">
          <ac:chgData name="Ary Franco Junior" userId="4e6ff535030a27d2" providerId="LiveId" clId="{FF24F85D-441A-4B01-B7E3-1E681E4FFD1B}" dt="2025-09-09T14:38:15.900" v="314" actId="478"/>
          <ac:picMkLst>
            <pc:docMk/>
            <pc:sldMk cId="3224022213" sldId="746"/>
            <ac:picMk id="6" creationId="{B8E03A7B-A63B-4A5F-7D2A-EA2F7385AA25}"/>
          </ac:picMkLst>
        </pc:picChg>
        <pc:picChg chg="add mod">
          <ac:chgData name="Ary Franco Junior" userId="4e6ff535030a27d2" providerId="LiveId" clId="{FF24F85D-441A-4B01-B7E3-1E681E4FFD1B}" dt="2025-09-09T14:38:12.851" v="313" actId="1076"/>
          <ac:picMkLst>
            <pc:docMk/>
            <pc:sldMk cId="3224022213" sldId="746"/>
            <ac:picMk id="1026" creationId="{E95F38D8-6D8F-5807-492A-FC353EFFAE8F}"/>
          </ac:picMkLst>
        </pc:picChg>
      </pc:sldChg>
      <pc:sldChg chg="addSp modSp add del mod">
        <pc:chgData name="Ary Franco Junior" userId="4e6ff535030a27d2" providerId="LiveId" clId="{FF24F85D-441A-4B01-B7E3-1E681E4FFD1B}" dt="2025-09-09T14:42:24.932" v="345" actId="2696"/>
        <pc:sldMkLst>
          <pc:docMk/>
          <pc:sldMk cId="1892600113" sldId="747"/>
        </pc:sldMkLst>
        <pc:spChg chg="mod">
          <ac:chgData name="Ary Franco Junior" userId="4e6ff535030a27d2" providerId="LiveId" clId="{FF24F85D-441A-4B01-B7E3-1E681E4FFD1B}" dt="2025-09-09T14:27:30.628" v="274"/>
          <ac:spMkLst>
            <pc:docMk/>
            <pc:sldMk cId="1892600113" sldId="747"/>
            <ac:spMk id="3" creationId="{A253E358-8517-C367-1E92-2766F1F45BF4}"/>
          </ac:spMkLst>
        </pc:spChg>
        <pc:picChg chg="add mod">
          <ac:chgData name="Ary Franco Junior" userId="4e6ff535030a27d2" providerId="LiveId" clId="{FF24F85D-441A-4B01-B7E3-1E681E4FFD1B}" dt="2025-09-09T14:28:14.388" v="281" actId="1076"/>
          <ac:picMkLst>
            <pc:docMk/>
            <pc:sldMk cId="1892600113" sldId="747"/>
            <ac:picMk id="5" creationId="{A98D159A-B95C-D549-8279-7971F04210F9}"/>
          </ac:picMkLst>
        </pc:picChg>
      </pc:sldChg>
      <pc:sldChg chg="add del">
        <pc:chgData name="Ary Franco Junior" userId="4e6ff535030a27d2" providerId="LiveId" clId="{FF24F85D-441A-4B01-B7E3-1E681E4FFD1B}" dt="2025-09-09T14:45:43.163" v="399" actId="47"/>
        <pc:sldMkLst>
          <pc:docMk/>
          <pc:sldMk cId="3154530814" sldId="747"/>
        </pc:sldMkLst>
      </pc:sldChg>
      <pc:sldChg chg="addSp modSp add mod ord">
        <pc:chgData name="Ary Franco Junior" userId="4e6ff535030a27d2" providerId="LiveId" clId="{FF24F85D-441A-4B01-B7E3-1E681E4FFD1B}" dt="2025-09-09T14:45:36.753" v="398" actId="1076"/>
        <pc:sldMkLst>
          <pc:docMk/>
          <pc:sldMk cId="692681280" sldId="748"/>
        </pc:sldMkLst>
        <pc:spChg chg="mod">
          <ac:chgData name="Ary Franco Junior" userId="4e6ff535030a27d2" providerId="LiveId" clId="{FF24F85D-441A-4B01-B7E3-1E681E4FFD1B}" dt="2025-09-09T14:43:25.754" v="388" actId="20577"/>
          <ac:spMkLst>
            <pc:docMk/>
            <pc:sldMk cId="692681280" sldId="748"/>
            <ac:spMk id="3" creationId="{5D635A99-C86A-53D8-A0D6-60C743D6C5F3}"/>
          </ac:spMkLst>
        </pc:spChg>
        <pc:spChg chg="mod">
          <ac:chgData name="Ary Franco Junior" userId="4e6ff535030a27d2" providerId="LiveId" clId="{FF24F85D-441A-4B01-B7E3-1E681E4FFD1B}" dt="2025-09-09T14:45:20.823" v="394" actId="1076"/>
          <ac:spMkLst>
            <pc:docMk/>
            <pc:sldMk cId="692681280" sldId="748"/>
            <ac:spMk id="8" creationId="{3DE3716A-8DFA-B176-C3BE-B76928E070E4}"/>
          </ac:spMkLst>
        </pc:spChg>
        <pc:spChg chg="mod">
          <ac:chgData name="Ary Franco Junior" userId="4e6ff535030a27d2" providerId="LiveId" clId="{FF24F85D-441A-4B01-B7E3-1E681E4FFD1B}" dt="2025-09-09T14:45:36.753" v="398" actId="1076"/>
          <ac:spMkLst>
            <pc:docMk/>
            <pc:sldMk cId="692681280" sldId="748"/>
            <ac:spMk id="9" creationId="{C6ADC386-853B-792E-ABF1-18600D90D409}"/>
          </ac:spMkLst>
        </pc:spChg>
        <pc:spChg chg="mod">
          <ac:chgData name="Ary Franco Junior" userId="4e6ff535030a27d2" providerId="LiveId" clId="{FF24F85D-441A-4B01-B7E3-1E681E4FFD1B}" dt="2025-09-09T14:45:29.086" v="396" actId="1076"/>
          <ac:spMkLst>
            <pc:docMk/>
            <pc:sldMk cId="692681280" sldId="748"/>
            <ac:spMk id="10" creationId="{219501DB-BBFD-D4F0-4757-C7FC871CF1B2}"/>
          </ac:spMkLst>
        </pc:spChg>
        <pc:picChg chg="mod">
          <ac:chgData name="Ary Franco Junior" userId="4e6ff535030a27d2" providerId="LiveId" clId="{FF24F85D-441A-4B01-B7E3-1E681E4FFD1B}" dt="2025-09-09T14:45:20.823" v="394" actId="1076"/>
          <ac:picMkLst>
            <pc:docMk/>
            <pc:sldMk cId="692681280" sldId="748"/>
            <ac:picMk id="5" creationId="{325369AE-E64C-8460-68D4-1CC18659833A}"/>
          </ac:picMkLst>
        </pc:picChg>
        <pc:picChg chg="mod">
          <ac:chgData name="Ary Franco Junior" userId="4e6ff535030a27d2" providerId="LiveId" clId="{FF24F85D-441A-4B01-B7E3-1E681E4FFD1B}" dt="2025-09-09T14:45:36.753" v="398" actId="1076"/>
          <ac:picMkLst>
            <pc:docMk/>
            <pc:sldMk cId="692681280" sldId="748"/>
            <ac:picMk id="6" creationId="{0CCFB86E-65AD-E899-3A4A-BEF5E8DEBC5F}"/>
          </ac:picMkLst>
        </pc:picChg>
        <pc:picChg chg="mod">
          <ac:chgData name="Ary Franco Junior" userId="4e6ff535030a27d2" providerId="LiveId" clId="{FF24F85D-441A-4B01-B7E3-1E681E4FFD1B}" dt="2025-09-09T14:45:29.086" v="396" actId="1076"/>
          <ac:picMkLst>
            <pc:docMk/>
            <pc:sldMk cId="692681280" sldId="748"/>
            <ac:picMk id="7" creationId="{D813ABC7-2865-A60B-9CD5-A5E49F142800}"/>
          </ac:picMkLst>
        </pc:picChg>
        <pc:picChg chg="add mod">
          <ac:chgData name="Ary Franco Junior" userId="4e6ff535030a27d2" providerId="LiveId" clId="{FF24F85D-441A-4B01-B7E3-1E681E4FFD1B}" dt="2025-09-09T14:45:31.593" v="397" actId="1076"/>
          <ac:picMkLst>
            <pc:docMk/>
            <pc:sldMk cId="692681280" sldId="748"/>
            <ac:picMk id="2050" creationId="{E8B24E6F-F85F-446D-2A7D-5836C96CB46C}"/>
          </ac:picMkLst>
        </pc:picChg>
      </pc:sldChg>
      <pc:sldChg chg="addSp modSp add del mod">
        <pc:chgData name="Ary Franco Junior" userId="4e6ff535030a27d2" providerId="LiveId" clId="{FF24F85D-441A-4B01-B7E3-1E681E4FFD1B}" dt="2025-09-09T14:42:24.932" v="345" actId="2696"/>
        <pc:sldMkLst>
          <pc:docMk/>
          <pc:sldMk cId="2017602922" sldId="748"/>
        </pc:sldMkLst>
        <pc:spChg chg="add mod">
          <ac:chgData name="Ary Franco Junior" userId="4e6ff535030a27d2" providerId="LiveId" clId="{FF24F85D-441A-4B01-B7E3-1E681E4FFD1B}" dt="2025-09-09T14:29:11.097" v="289" actId="1076"/>
          <ac:spMkLst>
            <pc:docMk/>
            <pc:sldMk cId="2017602922" sldId="748"/>
            <ac:spMk id="8" creationId="{3DE3716A-8DFA-B176-C3BE-B76928E070E4}"/>
          </ac:spMkLst>
        </pc:spChg>
        <pc:spChg chg="add mod">
          <ac:chgData name="Ary Franco Junior" userId="4e6ff535030a27d2" providerId="LiveId" clId="{FF24F85D-441A-4B01-B7E3-1E681E4FFD1B}" dt="2025-09-09T14:29:11.097" v="289" actId="1076"/>
          <ac:spMkLst>
            <pc:docMk/>
            <pc:sldMk cId="2017602922" sldId="748"/>
            <ac:spMk id="9" creationId="{C6ADC386-853B-792E-ABF1-18600D90D409}"/>
          </ac:spMkLst>
        </pc:spChg>
        <pc:spChg chg="add mod">
          <ac:chgData name="Ary Franco Junior" userId="4e6ff535030a27d2" providerId="LiveId" clId="{FF24F85D-441A-4B01-B7E3-1E681E4FFD1B}" dt="2025-09-09T14:29:11.097" v="289" actId="1076"/>
          <ac:spMkLst>
            <pc:docMk/>
            <pc:sldMk cId="2017602922" sldId="748"/>
            <ac:spMk id="10" creationId="{219501DB-BBFD-D4F0-4757-C7FC871CF1B2}"/>
          </ac:spMkLst>
        </pc:spChg>
        <pc:picChg chg="add mod">
          <ac:chgData name="Ary Franco Junior" userId="4e6ff535030a27d2" providerId="LiveId" clId="{FF24F85D-441A-4B01-B7E3-1E681E4FFD1B}" dt="2025-09-09T14:29:11.097" v="289" actId="1076"/>
          <ac:picMkLst>
            <pc:docMk/>
            <pc:sldMk cId="2017602922" sldId="748"/>
            <ac:picMk id="5" creationId="{325369AE-E64C-8460-68D4-1CC18659833A}"/>
          </ac:picMkLst>
        </pc:picChg>
        <pc:picChg chg="add mod">
          <ac:chgData name="Ary Franco Junior" userId="4e6ff535030a27d2" providerId="LiveId" clId="{FF24F85D-441A-4B01-B7E3-1E681E4FFD1B}" dt="2025-09-09T14:29:11.097" v="289" actId="1076"/>
          <ac:picMkLst>
            <pc:docMk/>
            <pc:sldMk cId="2017602922" sldId="748"/>
            <ac:picMk id="6" creationId="{0CCFB86E-65AD-E899-3A4A-BEF5E8DEBC5F}"/>
          </ac:picMkLst>
        </pc:picChg>
        <pc:picChg chg="add mod">
          <ac:chgData name="Ary Franco Junior" userId="4e6ff535030a27d2" providerId="LiveId" clId="{FF24F85D-441A-4B01-B7E3-1E681E4FFD1B}" dt="2025-09-09T14:29:11.097" v="289" actId="1076"/>
          <ac:picMkLst>
            <pc:docMk/>
            <pc:sldMk cId="2017602922" sldId="748"/>
            <ac:picMk id="7" creationId="{D813ABC7-2865-A60B-9CD5-A5E49F142800}"/>
          </ac:picMkLst>
        </pc:picChg>
      </pc:sldChg>
      <pc:sldChg chg="addSp delSp modSp new mod ord">
        <pc:chgData name="Ary Franco Junior" userId="4e6ff535030a27d2" providerId="LiveId" clId="{FF24F85D-441A-4B01-B7E3-1E681E4FFD1B}" dt="2025-09-09T14:42:08.320" v="344" actId="1076"/>
        <pc:sldMkLst>
          <pc:docMk/>
          <pc:sldMk cId="2113694355" sldId="749"/>
        </pc:sldMkLst>
        <pc:spChg chg="mod">
          <ac:chgData name="Ary Franco Junior" userId="4e6ff535030a27d2" providerId="LiveId" clId="{FF24F85D-441A-4B01-B7E3-1E681E4FFD1B}" dt="2025-09-09T14:41:11.401" v="327" actId="20577"/>
          <ac:spMkLst>
            <pc:docMk/>
            <pc:sldMk cId="2113694355" sldId="749"/>
            <ac:spMk id="3" creationId="{6D75F1D3-D461-196D-61A1-E7CEAC8BDB31}"/>
          </ac:spMkLst>
        </pc:spChg>
        <pc:spChg chg="add mod">
          <ac:chgData name="Ary Franco Junior" userId="4e6ff535030a27d2" providerId="LiveId" clId="{FF24F85D-441A-4B01-B7E3-1E681E4FFD1B}" dt="2025-09-09T14:41:58.613" v="341" actId="20577"/>
          <ac:spMkLst>
            <pc:docMk/>
            <pc:sldMk cId="2113694355" sldId="749"/>
            <ac:spMk id="5" creationId="{66951412-E628-00FD-14B9-03AD52C7246C}"/>
          </ac:spMkLst>
        </pc:spChg>
        <pc:picChg chg="add mod">
          <ac:chgData name="Ary Franco Junior" userId="4e6ff535030a27d2" providerId="LiveId" clId="{FF24F85D-441A-4B01-B7E3-1E681E4FFD1B}" dt="2025-09-09T14:42:08.320" v="344" actId="1076"/>
          <ac:picMkLst>
            <pc:docMk/>
            <pc:sldMk cId="2113694355" sldId="749"/>
            <ac:picMk id="6" creationId="{015C3215-ABC3-B875-16A3-0FF4C4D8358D}"/>
          </ac:picMkLst>
        </pc:picChg>
        <pc:picChg chg="add del mod">
          <ac:chgData name="Ary Franco Junior" userId="4e6ff535030a27d2" providerId="LiveId" clId="{FF24F85D-441A-4B01-B7E3-1E681E4FFD1B}" dt="2025-09-09T14:41:35.596" v="333" actId="478"/>
          <ac:picMkLst>
            <pc:docMk/>
            <pc:sldMk cId="2113694355" sldId="749"/>
            <ac:picMk id="7" creationId="{5A5C0D19-5D05-8454-1BD6-A9F33324034C}"/>
          </ac:picMkLst>
        </pc:picChg>
        <pc:picChg chg="add del mod">
          <ac:chgData name="Ary Franco Junior" userId="4e6ff535030a27d2" providerId="LiveId" clId="{FF24F85D-441A-4B01-B7E3-1E681E4FFD1B}" dt="2025-09-09T14:41:37.405" v="334" actId="478"/>
          <ac:picMkLst>
            <pc:docMk/>
            <pc:sldMk cId="2113694355" sldId="749"/>
            <ac:picMk id="8" creationId="{15B0DB26-4CDC-29F8-3D9E-EC877A8E0E7F}"/>
          </ac:picMkLst>
        </pc:picChg>
      </pc:sldChg>
      <pc:sldChg chg="addSp modSp add mod">
        <pc:chgData name="Ary Franco Junior" userId="4e6ff535030a27d2" providerId="LiveId" clId="{FF24F85D-441A-4B01-B7E3-1E681E4FFD1B}" dt="2025-09-09T14:54:36.730" v="560" actId="14100"/>
        <pc:sldMkLst>
          <pc:docMk/>
          <pc:sldMk cId="3269941907" sldId="750"/>
        </pc:sldMkLst>
        <pc:spChg chg="mod">
          <ac:chgData name="Ary Franco Junior" userId="4e6ff535030a27d2" providerId="LiveId" clId="{FF24F85D-441A-4B01-B7E3-1E681E4FFD1B}" dt="2025-09-09T14:47:02.677" v="417" actId="6549"/>
          <ac:spMkLst>
            <pc:docMk/>
            <pc:sldMk cId="3269941907" sldId="750"/>
            <ac:spMk id="3" creationId="{74141B99-6D47-2526-F985-2365DF3150E6}"/>
          </ac:spMkLst>
        </pc:spChg>
        <pc:spChg chg="add mod">
          <ac:chgData name="Ary Franco Junior" userId="4e6ff535030a27d2" providerId="LiveId" clId="{FF24F85D-441A-4B01-B7E3-1E681E4FFD1B}" dt="2025-09-09T14:48:02.766" v="425" actId="1076"/>
          <ac:spMkLst>
            <pc:docMk/>
            <pc:sldMk cId="3269941907" sldId="750"/>
            <ac:spMk id="7" creationId="{34553456-8C22-532D-6479-30988506C385}"/>
          </ac:spMkLst>
        </pc:spChg>
        <pc:spChg chg="add mod">
          <ac:chgData name="Ary Franco Junior" userId="4e6ff535030a27d2" providerId="LiveId" clId="{FF24F85D-441A-4B01-B7E3-1E681E4FFD1B}" dt="2025-09-09T14:54:36.730" v="560" actId="14100"/>
          <ac:spMkLst>
            <pc:docMk/>
            <pc:sldMk cId="3269941907" sldId="750"/>
            <ac:spMk id="8" creationId="{F3C83146-1C35-427A-DA53-66355B3FE01C}"/>
          </ac:spMkLst>
        </pc:spChg>
        <pc:picChg chg="add mod">
          <ac:chgData name="Ary Franco Junior" userId="4e6ff535030a27d2" providerId="LiveId" clId="{FF24F85D-441A-4B01-B7E3-1E681E4FFD1B}" dt="2025-09-09T14:47:10.569" v="419" actId="1076"/>
          <ac:picMkLst>
            <pc:docMk/>
            <pc:sldMk cId="3269941907" sldId="750"/>
            <ac:picMk id="5" creationId="{D8C446A4-F92B-D9B1-D04C-D46C9929E737}"/>
          </ac:picMkLst>
        </pc:picChg>
      </pc:sldChg>
      <pc:sldChg chg="addSp delSp modSp add mod">
        <pc:chgData name="Ary Franco Junior" userId="4e6ff535030a27d2" providerId="LiveId" clId="{FF24F85D-441A-4B01-B7E3-1E681E4FFD1B}" dt="2025-09-09T15:18:10.962" v="819" actId="14100"/>
        <pc:sldMkLst>
          <pc:docMk/>
          <pc:sldMk cId="611376778" sldId="751"/>
        </pc:sldMkLst>
        <pc:spChg chg="del">
          <ac:chgData name="Ary Franco Junior" userId="4e6ff535030a27d2" providerId="LiveId" clId="{FF24F85D-441A-4B01-B7E3-1E681E4FFD1B}" dt="2025-09-09T14:48:19.937" v="428" actId="478"/>
          <ac:spMkLst>
            <pc:docMk/>
            <pc:sldMk cId="611376778" sldId="751"/>
            <ac:spMk id="3" creationId="{FADF20F0-773C-7017-D6A0-F101B407AF95}"/>
          </ac:spMkLst>
        </pc:spChg>
        <pc:spChg chg="add mod">
          <ac:chgData name="Ary Franco Junior" userId="4e6ff535030a27d2" providerId="LiveId" clId="{FF24F85D-441A-4B01-B7E3-1E681E4FFD1B}" dt="2025-09-09T15:18:10.962" v="819" actId="14100"/>
          <ac:spMkLst>
            <pc:docMk/>
            <pc:sldMk cId="611376778" sldId="751"/>
            <ac:spMk id="9" creationId="{E89F218C-D5DB-FB52-827B-C85B3AC06796}"/>
          </ac:spMkLst>
        </pc:spChg>
        <pc:picChg chg="add del mod">
          <ac:chgData name="Ary Franco Junior" userId="4e6ff535030a27d2" providerId="LiveId" clId="{FF24F85D-441A-4B01-B7E3-1E681E4FFD1B}" dt="2025-09-09T14:49:24.360" v="450" actId="21"/>
          <ac:picMkLst>
            <pc:docMk/>
            <pc:sldMk cId="611376778" sldId="751"/>
            <ac:picMk id="5" creationId="{2297B387-6CDF-EC4A-7B9A-B89073F781EA}"/>
          </ac:picMkLst>
        </pc:picChg>
        <pc:picChg chg="add mod">
          <ac:chgData name="Ary Franco Junior" userId="4e6ff535030a27d2" providerId="LiveId" clId="{FF24F85D-441A-4B01-B7E3-1E681E4FFD1B}" dt="2025-09-09T15:17:14.448" v="778" actId="14100"/>
          <ac:picMkLst>
            <pc:docMk/>
            <pc:sldMk cId="611376778" sldId="751"/>
            <ac:picMk id="6" creationId="{00AA9C02-B6CD-B613-56C0-4FD4EBC839A4}"/>
          </ac:picMkLst>
        </pc:picChg>
        <pc:picChg chg="add mod">
          <ac:chgData name="Ary Franco Junior" userId="4e6ff535030a27d2" providerId="LiveId" clId="{FF24F85D-441A-4B01-B7E3-1E681E4FFD1B}" dt="2025-09-09T15:17:17.552" v="779" actId="14100"/>
          <ac:picMkLst>
            <pc:docMk/>
            <pc:sldMk cId="611376778" sldId="751"/>
            <ac:picMk id="7" creationId="{67BE5801-EB6C-68AF-4E60-C0CE57FAAA3D}"/>
          </ac:picMkLst>
        </pc:picChg>
        <pc:picChg chg="add mod">
          <ac:chgData name="Ary Franco Junior" userId="4e6ff535030a27d2" providerId="LiveId" clId="{FF24F85D-441A-4B01-B7E3-1E681E4FFD1B}" dt="2025-09-09T15:17:11.648" v="777" actId="1076"/>
          <ac:picMkLst>
            <pc:docMk/>
            <pc:sldMk cId="611376778" sldId="751"/>
            <ac:picMk id="8" creationId="{4AE31574-57A0-2E20-6CFB-1A99F3EAA568}"/>
          </ac:picMkLst>
        </pc:picChg>
      </pc:sldChg>
      <pc:sldChg chg="addSp modSp add mod ord replId">
        <pc:chgData name="Ary Franco Junior" userId="4e6ff535030a27d2" providerId="LiveId" clId="{FF24F85D-441A-4B01-B7E3-1E681E4FFD1B}" dt="2025-09-09T15:08:39.944" v="691" actId="14100"/>
        <pc:sldMkLst>
          <pc:docMk/>
          <pc:sldMk cId="2691477466" sldId="752"/>
        </pc:sldMkLst>
        <pc:spChg chg="mod">
          <ac:chgData name="Ary Franco Junior" userId="4e6ff535030a27d2" providerId="LiveId" clId="{FF24F85D-441A-4B01-B7E3-1E681E4FFD1B}" dt="2025-09-09T15:02:19.022" v="615" actId="20577"/>
          <ac:spMkLst>
            <pc:docMk/>
            <pc:sldMk cId="2691477466" sldId="752"/>
            <ac:spMk id="3" creationId="{00FE8A0B-C75D-5E7A-F903-045FA8C4815A}"/>
          </ac:spMkLst>
        </pc:spChg>
        <pc:spChg chg="add mod">
          <ac:chgData name="Ary Franco Junior" userId="4e6ff535030a27d2" providerId="LiveId" clId="{FF24F85D-441A-4B01-B7E3-1E681E4FFD1B}" dt="2025-09-09T15:03:35.415" v="628" actId="1076"/>
          <ac:spMkLst>
            <pc:docMk/>
            <pc:sldMk cId="2691477466" sldId="752"/>
            <ac:spMk id="6" creationId="{F0542D3A-F3E1-F33A-9C4B-12411E7ABB44}"/>
          </ac:spMkLst>
        </pc:spChg>
        <pc:spChg chg="add mod">
          <ac:chgData name="Ary Franco Junior" userId="4e6ff535030a27d2" providerId="LiveId" clId="{FF24F85D-441A-4B01-B7E3-1E681E4FFD1B}" dt="2025-09-09T15:03:43.781" v="631" actId="1076"/>
          <ac:spMkLst>
            <pc:docMk/>
            <pc:sldMk cId="2691477466" sldId="752"/>
            <ac:spMk id="7" creationId="{A2CDAAF1-4765-64C1-CB56-57DB48B61257}"/>
          </ac:spMkLst>
        </pc:spChg>
        <pc:spChg chg="add mod">
          <ac:chgData name="Ary Franco Junior" userId="4e6ff535030a27d2" providerId="LiveId" clId="{FF24F85D-441A-4B01-B7E3-1E681E4FFD1B}" dt="2025-09-09T15:03:30.116" v="627" actId="1076"/>
          <ac:spMkLst>
            <pc:docMk/>
            <pc:sldMk cId="2691477466" sldId="752"/>
            <ac:spMk id="8" creationId="{FACB6A8D-790F-2217-FF2F-BFC79AAE5383}"/>
          </ac:spMkLst>
        </pc:spChg>
        <pc:spChg chg="add mod">
          <ac:chgData name="Ary Franco Junior" userId="4e6ff535030a27d2" providerId="LiveId" clId="{FF24F85D-441A-4B01-B7E3-1E681E4FFD1B}" dt="2025-09-09T15:07:05.432" v="671" actId="1076"/>
          <ac:spMkLst>
            <pc:docMk/>
            <pc:sldMk cId="2691477466" sldId="752"/>
            <ac:spMk id="9" creationId="{5265ECBF-66BC-D596-2705-14C174C10850}"/>
          </ac:spMkLst>
        </pc:spChg>
        <pc:spChg chg="add mod">
          <ac:chgData name="Ary Franco Junior" userId="4e6ff535030a27d2" providerId="LiveId" clId="{FF24F85D-441A-4B01-B7E3-1E681E4FFD1B}" dt="2025-09-09T15:08:16.734" v="683" actId="1076"/>
          <ac:spMkLst>
            <pc:docMk/>
            <pc:sldMk cId="2691477466" sldId="752"/>
            <ac:spMk id="10" creationId="{B2103ABE-6106-F557-B409-DF7F9186AEB8}"/>
          </ac:spMkLst>
        </pc:spChg>
        <pc:spChg chg="add mod">
          <ac:chgData name="Ary Franco Junior" userId="4e6ff535030a27d2" providerId="LiveId" clId="{FF24F85D-441A-4B01-B7E3-1E681E4FFD1B}" dt="2025-09-09T15:08:39.944" v="691" actId="14100"/>
          <ac:spMkLst>
            <pc:docMk/>
            <pc:sldMk cId="2691477466" sldId="752"/>
            <ac:spMk id="11" creationId="{E58EF0BF-0228-C8A2-C69C-FC3684DBDF67}"/>
          </ac:spMkLst>
        </pc:spChg>
        <pc:spChg chg="add mod">
          <ac:chgData name="Ary Franco Junior" userId="4e6ff535030a27d2" providerId="LiveId" clId="{FF24F85D-441A-4B01-B7E3-1E681E4FFD1B}" dt="2025-09-09T15:04:18.374" v="635" actId="14100"/>
          <ac:spMkLst>
            <pc:docMk/>
            <pc:sldMk cId="2691477466" sldId="752"/>
            <ac:spMk id="12" creationId="{BFAB98EC-A7A3-5CAC-E4FA-2D1C463846C1}"/>
          </ac:spMkLst>
        </pc:spChg>
        <pc:spChg chg="add mod">
          <ac:chgData name="Ary Franco Junior" userId="4e6ff535030a27d2" providerId="LiveId" clId="{FF24F85D-441A-4B01-B7E3-1E681E4FFD1B}" dt="2025-09-09T15:04:34.734" v="640" actId="14100"/>
          <ac:spMkLst>
            <pc:docMk/>
            <pc:sldMk cId="2691477466" sldId="752"/>
            <ac:spMk id="13" creationId="{4707322A-6BF6-E737-6B46-256FC6A5052B}"/>
          </ac:spMkLst>
        </pc:spChg>
        <pc:spChg chg="add mod">
          <ac:chgData name="Ary Franco Junior" userId="4e6ff535030a27d2" providerId="LiveId" clId="{FF24F85D-441A-4B01-B7E3-1E681E4FFD1B}" dt="2025-09-09T15:05:28.772" v="654" actId="14100"/>
          <ac:spMkLst>
            <pc:docMk/>
            <pc:sldMk cId="2691477466" sldId="752"/>
            <ac:spMk id="14" creationId="{D71D9541-C26A-892F-B2EC-43AD77018DD4}"/>
          </ac:spMkLst>
        </pc:spChg>
        <pc:spChg chg="add mod">
          <ac:chgData name="Ary Franco Junior" userId="4e6ff535030a27d2" providerId="LiveId" clId="{FF24F85D-441A-4B01-B7E3-1E681E4FFD1B}" dt="2025-09-09T15:05:36.326" v="657" actId="14100"/>
          <ac:spMkLst>
            <pc:docMk/>
            <pc:sldMk cId="2691477466" sldId="752"/>
            <ac:spMk id="15" creationId="{A3EA7DA4-926B-70F4-3FE2-BD405F4DDEF6}"/>
          </ac:spMkLst>
        </pc:spChg>
        <pc:spChg chg="add mod">
          <ac:chgData name="Ary Franco Junior" userId="4e6ff535030a27d2" providerId="LiveId" clId="{FF24F85D-441A-4B01-B7E3-1E681E4FFD1B}" dt="2025-09-09T15:07:31.867" v="677" actId="14100"/>
          <ac:spMkLst>
            <pc:docMk/>
            <pc:sldMk cId="2691477466" sldId="752"/>
            <ac:spMk id="16" creationId="{C7033CE8-861B-23DA-8C7F-B95E8E70DE5B}"/>
          </ac:spMkLst>
        </pc:spChg>
        <pc:spChg chg="add mod">
          <ac:chgData name="Ary Franco Junior" userId="4e6ff535030a27d2" providerId="LiveId" clId="{FF24F85D-441A-4B01-B7E3-1E681E4FFD1B}" dt="2025-09-09T15:07:29.454" v="676" actId="1076"/>
          <ac:spMkLst>
            <pc:docMk/>
            <pc:sldMk cId="2691477466" sldId="752"/>
            <ac:spMk id="17" creationId="{8DBE6914-734F-FBDB-33C4-D8146591E973}"/>
          </ac:spMkLst>
        </pc:spChg>
        <pc:spChg chg="add mod">
          <ac:chgData name="Ary Franco Junior" userId="4e6ff535030a27d2" providerId="LiveId" clId="{FF24F85D-441A-4B01-B7E3-1E681E4FFD1B}" dt="2025-09-09T15:08:23.076" v="685" actId="1076"/>
          <ac:spMkLst>
            <pc:docMk/>
            <pc:sldMk cId="2691477466" sldId="752"/>
            <ac:spMk id="18" creationId="{FB150008-ECB4-734D-D5D7-960DD9103771}"/>
          </ac:spMkLst>
        </pc:spChg>
        <pc:picChg chg="add mod">
          <ac:chgData name="Ary Franco Junior" userId="4e6ff535030a27d2" providerId="LiveId" clId="{FF24F85D-441A-4B01-B7E3-1E681E4FFD1B}" dt="2025-09-09T15:02:53.548" v="622" actId="1076"/>
          <ac:picMkLst>
            <pc:docMk/>
            <pc:sldMk cId="2691477466" sldId="752"/>
            <ac:picMk id="5" creationId="{4509D303-32C4-11E0-1CF0-FD09ABFB356A}"/>
          </ac:picMkLst>
        </pc:picChg>
      </pc:sldChg>
      <pc:sldChg chg="addSp modSp add mod ord">
        <pc:chgData name="Ary Franco Junior" userId="4e6ff535030a27d2" providerId="LiveId" clId="{FF24F85D-441A-4B01-B7E3-1E681E4FFD1B}" dt="2025-09-09T15:11:17.548" v="763" actId="20577"/>
        <pc:sldMkLst>
          <pc:docMk/>
          <pc:sldMk cId="1468076380" sldId="753"/>
        </pc:sldMkLst>
        <pc:spChg chg="mod">
          <ac:chgData name="Ary Franco Junior" userId="4e6ff535030a27d2" providerId="LiveId" clId="{FF24F85D-441A-4B01-B7E3-1E681E4FFD1B}" dt="2025-09-09T15:11:17.548" v="763" actId="20577"/>
          <ac:spMkLst>
            <pc:docMk/>
            <pc:sldMk cId="1468076380" sldId="753"/>
            <ac:spMk id="3" creationId="{246DEAB9-94F5-026F-71BB-CD750DC240D6}"/>
          </ac:spMkLst>
        </pc:spChg>
        <pc:picChg chg="add mod">
          <ac:chgData name="Ary Franco Junior" userId="4e6ff535030a27d2" providerId="LiveId" clId="{FF24F85D-441A-4B01-B7E3-1E681E4FFD1B}" dt="2025-09-09T15:10:48.074" v="698" actId="1076"/>
          <ac:picMkLst>
            <pc:docMk/>
            <pc:sldMk cId="1468076380" sldId="753"/>
            <ac:picMk id="3074" creationId="{268B0747-F960-6F6F-5819-AD2D40BAF8C3}"/>
          </ac:picMkLst>
        </pc:picChg>
      </pc:sldChg>
      <pc:sldChg chg="modSp add mod">
        <pc:chgData name="Ary Franco Junior" userId="4e6ff535030a27d2" providerId="LiveId" clId="{FF24F85D-441A-4B01-B7E3-1E681E4FFD1B}" dt="2025-09-09T15:55:10.951" v="1899" actId="15"/>
        <pc:sldMkLst>
          <pc:docMk/>
          <pc:sldMk cId="3264515414" sldId="754"/>
        </pc:sldMkLst>
        <pc:spChg chg="mod">
          <ac:chgData name="Ary Franco Junior" userId="4e6ff535030a27d2" providerId="LiveId" clId="{FF24F85D-441A-4B01-B7E3-1E681E4FFD1B}" dt="2025-09-09T15:55:10.951" v="1899" actId="15"/>
          <ac:spMkLst>
            <pc:docMk/>
            <pc:sldMk cId="3264515414" sldId="754"/>
            <ac:spMk id="3" creationId="{65563788-5A77-D1BD-3052-F5DA2D6073B3}"/>
          </ac:spMkLst>
        </pc:spChg>
      </pc:sldChg>
      <pc:sldChg chg="add del replId">
        <pc:chgData name="Ary Franco Junior" userId="4e6ff535030a27d2" providerId="LiveId" clId="{FF24F85D-441A-4B01-B7E3-1E681E4FFD1B}" dt="2025-09-09T15:54:48.080" v="1873" actId="2696"/>
        <pc:sldMkLst>
          <pc:docMk/>
          <pc:sldMk cId="3298594773" sldId="754"/>
        </pc:sldMkLst>
      </pc:sldChg>
      <pc:sldChg chg="addSp modSp add mod">
        <pc:chgData name="Ary Franco Junior" userId="4e6ff535030a27d2" providerId="LiveId" clId="{FF24F85D-441A-4B01-B7E3-1E681E4FFD1B}" dt="2025-09-09T16:01:59.775" v="2068" actId="20577"/>
        <pc:sldMkLst>
          <pc:docMk/>
          <pc:sldMk cId="45337149" sldId="755"/>
        </pc:sldMkLst>
        <pc:spChg chg="mod">
          <ac:chgData name="Ary Franco Junior" userId="4e6ff535030a27d2" providerId="LiveId" clId="{FF24F85D-441A-4B01-B7E3-1E681E4FFD1B}" dt="2025-09-09T16:01:59.775" v="2068" actId="20577"/>
          <ac:spMkLst>
            <pc:docMk/>
            <pc:sldMk cId="45337149" sldId="755"/>
            <ac:spMk id="3" creationId="{8F8DDEEE-551A-07CB-8A87-6D5073921981}"/>
          </ac:spMkLst>
        </pc:spChg>
        <pc:picChg chg="add mod">
          <ac:chgData name="Ary Franco Junior" userId="4e6ff535030a27d2" providerId="LiveId" clId="{FF24F85D-441A-4B01-B7E3-1E681E4FFD1B}" dt="2025-09-09T15:58:56.002" v="1993" actId="1076"/>
          <ac:picMkLst>
            <pc:docMk/>
            <pc:sldMk cId="45337149" sldId="755"/>
            <ac:picMk id="5" creationId="{B5BCFE33-1BE5-A91F-820D-1D3F23CA95EE}"/>
          </ac:picMkLst>
        </pc:picChg>
      </pc:sldChg>
      <pc:sldChg chg="add del replId">
        <pc:chgData name="Ary Franco Junior" userId="4e6ff535030a27d2" providerId="LiveId" clId="{FF24F85D-441A-4B01-B7E3-1E681E4FFD1B}" dt="2025-09-09T15:55:15.642" v="1900" actId="2696"/>
        <pc:sldMkLst>
          <pc:docMk/>
          <pc:sldMk cId="2341345463" sldId="755"/>
        </pc:sldMkLst>
      </pc:sldChg>
      <pc:sldChg chg="add replId">
        <pc:chgData name="Ary Franco Junior" userId="4e6ff535030a27d2" providerId="LiveId" clId="{FF24F85D-441A-4B01-B7E3-1E681E4FFD1B}" dt="2025-09-09T14:28:49.637" v="284" actId="2890"/>
        <pc:sldMkLst>
          <pc:docMk/>
          <pc:sldMk cId="2332070154" sldId="756"/>
        </pc:sldMkLst>
      </pc:sldChg>
      <pc:sldChg chg="addSp delSp modSp add mod">
        <pc:chgData name="Ary Franco Junior" userId="4e6ff535030a27d2" providerId="LiveId" clId="{FF24F85D-441A-4B01-B7E3-1E681E4FFD1B}" dt="2025-09-09T14:53:02.133" v="542" actId="20577"/>
        <pc:sldMkLst>
          <pc:docMk/>
          <pc:sldMk cId="4244667517" sldId="757"/>
        </pc:sldMkLst>
        <pc:spChg chg="del mod">
          <ac:chgData name="Ary Franco Junior" userId="4e6ff535030a27d2" providerId="LiveId" clId="{FF24F85D-441A-4B01-B7E3-1E681E4FFD1B}" dt="2025-09-09T14:49:29.084" v="452" actId="478"/>
          <ac:spMkLst>
            <pc:docMk/>
            <pc:sldMk cId="4244667517" sldId="757"/>
            <ac:spMk id="3" creationId="{F2AC17E2-FA9F-F30A-BB39-541DCB134216}"/>
          </ac:spMkLst>
        </pc:spChg>
        <pc:spChg chg="mod">
          <ac:chgData name="Ary Franco Junior" userId="4e6ff535030a27d2" providerId="LiveId" clId="{FF24F85D-441A-4B01-B7E3-1E681E4FFD1B}" dt="2025-09-09T14:52:07.908" v="502" actId="1076"/>
          <ac:spMkLst>
            <pc:docMk/>
            <pc:sldMk cId="4244667517" sldId="757"/>
            <ac:spMk id="7" creationId="{1E8ACEFC-74E7-2630-02DC-7AD1FFF46607}"/>
          </ac:spMkLst>
        </pc:spChg>
        <pc:spChg chg="mod">
          <ac:chgData name="Ary Franco Junior" userId="4e6ff535030a27d2" providerId="LiveId" clId="{FF24F85D-441A-4B01-B7E3-1E681E4FFD1B}" dt="2025-09-09T14:53:02.133" v="542" actId="20577"/>
          <ac:spMkLst>
            <pc:docMk/>
            <pc:sldMk cId="4244667517" sldId="757"/>
            <ac:spMk id="8" creationId="{E3BFB12B-E10A-F5D7-0C9C-8461306DF879}"/>
          </ac:spMkLst>
        </pc:spChg>
        <pc:picChg chg="del">
          <ac:chgData name="Ary Franco Junior" userId="4e6ff535030a27d2" providerId="LiveId" clId="{FF24F85D-441A-4B01-B7E3-1E681E4FFD1B}" dt="2025-09-09T14:49:21.614" v="449" actId="478"/>
          <ac:picMkLst>
            <pc:docMk/>
            <pc:sldMk cId="4244667517" sldId="757"/>
            <ac:picMk id="5" creationId="{969DEA49-C2F8-89FD-C4A3-7E0120A760C7}"/>
          </ac:picMkLst>
        </pc:picChg>
        <pc:picChg chg="add mod">
          <ac:chgData name="Ary Franco Junior" userId="4e6ff535030a27d2" providerId="LiveId" clId="{FF24F85D-441A-4B01-B7E3-1E681E4FFD1B}" dt="2025-09-09T14:49:25.682" v="451"/>
          <ac:picMkLst>
            <pc:docMk/>
            <pc:sldMk cId="4244667517" sldId="757"/>
            <ac:picMk id="6" creationId="{2297B387-6CDF-EC4A-7B9A-B89073F781EA}"/>
          </ac:picMkLst>
        </pc:picChg>
      </pc:sldChg>
      <pc:sldChg chg="addSp delSp modSp add mod">
        <pc:chgData name="Ary Franco Junior" userId="4e6ff535030a27d2" providerId="LiveId" clId="{FF24F85D-441A-4B01-B7E3-1E681E4FFD1B}" dt="2025-09-09T14:55:27.488" v="598" actId="1076"/>
        <pc:sldMkLst>
          <pc:docMk/>
          <pc:sldMk cId="3270283683" sldId="758"/>
        </pc:sldMkLst>
        <pc:spChg chg="mod">
          <ac:chgData name="Ary Franco Junior" userId="4e6ff535030a27d2" providerId="LiveId" clId="{FF24F85D-441A-4B01-B7E3-1E681E4FFD1B}" dt="2025-09-09T14:54:11.042" v="548" actId="20577"/>
          <ac:spMkLst>
            <pc:docMk/>
            <pc:sldMk cId="3270283683" sldId="758"/>
            <ac:spMk id="7" creationId="{5B66F111-58E7-0546-654B-1D847BEEAE29}"/>
          </ac:spMkLst>
        </pc:spChg>
        <pc:spChg chg="mod">
          <ac:chgData name="Ary Franco Junior" userId="4e6ff535030a27d2" providerId="LiveId" clId="{FF24F85D-441A-4B01-B7E3-1E681E4FFD1B}" dt="2025-09-09T14:55:27.488" v="598" actId="1076"/>
          <ac:spMkLst>
            <pc:docMk/>
            <pc:sldMk cId="3270283683" sldId="758"/>
            <ac:spMk id="8" creationId="{BA67093F-C511-46AB-80E6-67B04F2B60D3}"/>
          </ac:spMkLst>
        </pc:spChg>
        <pc:picChg chg="add mod">
          <ac:chgData name="Ary Franco Junior" userId="4e6ff535030a27d2" providerId="LiveId" clId="{FF24F85D-441A-4B01-B7E3-1E681E4FFD1B}" dt="2025-09-09T14:55:04.811" v="566" actId="1038"/>
          <ac:picMkLst>
            <pc:docMk/>
            <pc:sldMk cId="3270283683" sldId="758"/>
            <ac:picMk id="3" creationId="{26E2E7F5-993E-B2C3-BC57-CCC0EF232213}"/>
          </ac:picMkLst>
        </pc:picChg>
        <pc:picChg chg="del">
          <ac:chgData name="Ary Franco Junior" userId="4e6ff535030a27d2" providerId="LiveId" clId="{FF24F85D-441A-4B01-B7E3-1E681E4FFD1B}" dt="2025-09-09T14:54:18.232" v="549" actId="478"/>
          <ac:picMkLst>
            <pc:docMk/>
            <pc:sldMk cId="3270283683" sldId="758"/>
            <ac:picMk id="6" creationId="{AD09EE02-4349-665D-AD8A-3C0D8034D42E}"/>
          </ac:picMkLst>
        </pc:picChg>
      </pc:sldChg>
      <pc:sldChg chg="addSp modSp new mod ord">
        <pc:chgData name="Ary Franco Junior" userId="4e6ff535030a27d2" providerId="LiveId" clId="{FF24F85D-441A-4B01-B7E3-1E681E4FFD1B}" dt="2025-09-09T15:24:19.400" v="922" actId="1076"/>
        <pc:sldMkLst>
          <pc:docMk/>
          <pc:sldMk cId="1845005997" sldId="759"/>
        </pc:sldMkLst>
        <pc:spChg chg="mod">
          <ac:chgData name="Ary Franco Junior" userId="4e6ff535030a27d2" providerId="LiveId" clId="{FF24F85D-441A-4B01-B7E3-1E681E4FFD1B}" dt="2025-09-09T15:24:15.721" v="921" actId="20577"/>
          <ac:spMkLst>
            <pc:docMk/>
            <pc:sldMk cId="1845005997" sldId="759"/>
            <ac:spMk id="3" creationId="{FDF334D0-A9BF-0565-5048-2E38CE748A96}"/>
          </ac:spMkLst>
        </pc:spChg>
        <pc:picChg chg="add mod">
          <ac:chgData name="Ary Franco Junior" userId="4e6ff535030a27d2" providerId="LiveId" clId="{FF24F85D-441A-4B01-B7E3-1E681E4FFD1B}" dt="2025-09-09T15:24:19.400" v="922" actId="1076"/>
          <ac:picMkLst>
            <pc:docMk/>
            <pc:sldMk cId="1845005997" sldId="759"/>
            <ac:picMk id="5" creationId="{471A41F7-060B-A16A-EAF3-39A079B1FC7C}"/>
          </ac:picMkLst>
        </pc:picChg>
      </pc:sldChg>
      <pc:sldChg chg="addSp modSp new mod">
        <pc:chgData name="Ary Franco Junior" userId="4e6ff535030a27d2" providerId="LiveId" clId="{FF24F85D-441A-4B01-B7E3-1E681E4FFD1B}" dt="2025-09-09T15:28:46.742" v="1080" actId="403"/>
        <pc:sldMkLst>
          <pc:docMk/>
          <pc:sldMk cId="2255414448" sldId="760"/>
        </pc:sldMkLst>
        <pc:spChg chg="mod">
          <ac:chgData name="Ary Franco Junior" userId="4e6ff535030a27d2" providerId="LiveId" clId="{FF24F85D-441A-4B01-B7E3-1E681E4FFD1B}" dt="2025-09-09T15:26:40.359" v="1001" actId="20577"/>
          <ac:spMkLst>
            <pc:docMk/>
            <pc:sldMk cId="2255414448" sldId="760"/>
            <ac:spMk id="3" creationId="{3D2A3C22-90C9-53F8-73BD-34F5756AE2D3}"/>
          </ac:spMkLst>
        </pc:spChg>
        <pc:spChg chg="add mod">
          <ac:chgData name="Ary Franco Junior" userId="4e6ff535030a27d2" providerId="LiveId" clId="{FF24F85D-441A-4B01-B7E3-1E681E4FFD1B}" dt="2025-09-09T15:28:46.742" v="1080" actId="403"/>
          <ac:spMkLst>
            <pc:docMk/>
            <pc:sldMk cId="2255414448" sldId="760"/>
            <ac:spMk id="5" creationId="{83469CB8-0CD9-AB33-AD83-C45682765B4B}"/>
          </ac:spMkLst>
        </pc:spChg>
        <pc:picChg chg="add mod">
          <ac:chgData name="Ary Franco Junior" userId="4e6ff535030a27d2" providerId="LiveId" clId="{FF24F85D-441A-4B01-B7E3-1E681E4FFD1B}" dt="2025-09-09T15:28:07.872" v="1008" actId="1076"/>
          <ac:picMkLst>
            <pc:docMk/>
            <pc:sldMk cId="2255414448" sldId="760"/>
            <ac:picMk id="4098" creationId="{65396B10-692E-FB69-4C6E-FDE108940042}"/>
          </ac:picMkLst>
        </pc:picChg>
      </pc:sldChg>
      <pc:sldChg chg="addSp modSp new mod">
        <pc:chgData name="Ary Franco Junior" userId="4e6ff535030a27d2" providerId="LiveId" clId="{FF24F85D-441A-4B01-B7E3-1E681E4FFD1B}" dt="2025-09-09T15:32:31.706" v="1263" actId="6549"/>
        <pc:sldMkLst>
          <pc:docMk/>
          <pc:sldMk cId="4086020716" sldId="761"/>
        </pc:sldMkLst>
        <pc:spChg chg="mod">
          <ac:chgData name="Ary Franco Junior" userId="4e6ff535030a27d2" providerId="LiveId" clId="{FF24F85D-441A-4B01-B7E3-1E681E4FFD1B}" dt="2025-09-09T15:32:31.706" v="1263" actId="6549"/>
          <ac:spMkLst>
            <pc:docMk/>
            <pc:sldMk cId="4086020716" sldId="761"/>
            <ac:spMk id="3" creationId="{1182A7D7-14C4-913F-7A92-C5CAADE75485}"/>
          </ac:spMkLst>
        </pc:spChg>
        <pc:spChg chg="add mod">
          <ac:chgData name="Ary Franco Junior" userId="4e6ff535030a27d2" providerId="LiveId" clId="{FF24F85D-441A-4B01-B7E3-1E681E4FFD1B}" dt="2025-09-09T15:32:11.454" v="1259" actId="1076"/>
          <ac:spMkLst>
            <pc:docMk/>
            <pc:sldMk cId="4086020716" sldId="761"/>
            <ac:spMk id="8" creationId="{FCAF9BEC-2C2D-AC08-DFED-95B1C9F82C8D}"/>
          </ac:spMkLst>
        </pc:spChg>
        <pc:spChg chg="add mod">
          <ac:chgData name="Ary Franco Junior" userId="4e6ff535030a27d2" providerId="LiveId" clId="{FF24F85D-441A-4B01-B7E3-1E681E4FFD1B}" dt="2025-09-09T15:32:27.068" v="1261" actId="1076"/>
          <ac:spMkLst>
            <pc:docMk/>
            <pc:sldMk cId="4086020716" sldId="761"/>
            <ac:spMk id="9" creationId="{BEC59506-FBB7-8E15-EB77-957DCD803759}"/>
          </ac:spMkLst>
        </pc:spChg>
        <pc:picChg chg="add mod">
          <ac:chgData name="Ary Franco Junior" userId="4e6ff535030a27d2" providerId="LiveId" clId="{FF24F85D-441A-4B01-B7E3-1E681E4FFD1B}" dt="2025-09-09T15:32:28.690" v="1262" actId="1076"/>
          <ac:picMkLst>
            <pc:docMk/>
            <pc:sldMk cId="4086020716" sldId="761"/>
            <ac:picMk id="5" creationId="{4AF7457F-4D36-1108-C54B-2773E6A84551}"/>
          </ac:picMkLst>
        </pc:picChg>
        <pc:picChg chg="add mod">
          <ac:chgData name="Ary Franco Junior" userId="4e6ff535030a27d2" providerId="LiveId" clId="{FF24F85D-441A-4B01-B7E3-1E681E4FFD1B}" dt="2025-09-09T15:31:47.465" v="1254" actId="1076"/>
          <ac:picMkLst>
            <pc:docMk/>
            <pc:sldMk cId="4086020716" sldId="761"/>
            <ac:picMk id="6" creationId="{801B0ED4-6EC7-4389-EF8E-321AF370CA01}"/>
          </ac:picMkLst>
        </pc:picChg>
      </pc:sldChg>
      <pc:sldChg chg="modSp new mod ord">
        <pc:chgData name="Ary Franco Junior" userId="4e6ff535030a27d2" providerId="LiveId" clId="{FF24F85D-441A-4B01-B7E3-1E681E4FFD1B}" dt="2025-09-09T15:29:33.389" v="1107"/>
        <pc:sldMkLst>
          <pc:docMk/>
          <pc:sldMk cId="20171165" sldId="762"/>
        </pc:sldMkLst>
        <pc:spChg chg="mod">
          <ac:chgData name="Ary Franco Junior" userId="4e6ff535030a27d2" providerId="LiveId" clId="{FF24F85D-441A-4B01-B7E3-1E681E4FFD1B}" dt="2025-09-09T15:29:30.597" v="1105" actId="14100"/>
          <ac:spMkLst>
            <pc:docMk/>
            <pc:sldMk cId="20171165" sldId="762"/>
            <ac:spMk id="4" creationId="{3A283BC1-B57D-E506-9051-9F55E979A48D}"/>
          </ac:spMkLst>
        </pc:spChg>
      </pc:sldChg>
      <pc:sldChg chg="new del">
        <pc:chgData name="Ary Franco Junior" userId="4e6ff535030a27d2" providerId="LiveId" clId="{FF24F85D-441A-4B01-B7E3-1E681E4FFD1B}" dt="2025-09-09T15:54:43.382" v="1872" actId="47"/>
        <pc:sldMkLst>
          <pc:docMk/>
          <pc:sldMk cId="439750541" sldId="763"/>
        </pc:sldMkLst>
      </pc:sldChg>
      <pc:sldChg chg="addSp modSp new mod ord">
        <pc:chgData name="Ary Franco Junior" userId="4e6ff535030a27d2" providerId="LiveId" clId="{FF24F85D-441A-4B01-B7E3-1E681E4FFD1B}" dt="2025-09-09T16:08:02.431" v="2219" actId="6549"/>
        <pc:sldMkLst>
          <pc:docMk/>
          <pc:sldMk cId="1179147742" sldId="764"/>
        </pc:sldMkLst>
        <pc:spChg chg="mod">
          <ac:chgData name="Ary Franco Junior" userId="4e6ff535030a27d2" providerId="LiveId" clId="{FF24F85D-441A-4B01-B7E3-1E681E4FFD1B}" dt="2025-09-09T16:08:02.431" v="2219" actId="6549"/>
          <ac:spMkLst>
            <pc:docMk/>
            <pc:sldMk cId="1179147742" sldId="764"/>
            <ac:spMk id="3" creationId="{11A3EDF9-CF2C-BA07-055D-52F0F078E4FF}"/>
          </ac:spMkLst>
        </pc:spChg>
        <pc:picChg chg="add mod">
          <ac:chgData name="Ary Franco Junior" userId="4e6ff535030a27d2" providerId="LiveId" clId="{FF24F85D-441A-4B01-B7E3-1E681E4FFD1B}" dt="2025-09-09T15:37:35.830" v="1356" actId="1076"/>
          <ac:picMkLst>
            <pc:docMk/>
            <pc:sldMk cId="1179147742" sldId="764"/>
            <ac:picMk id="5" creationId="{C9D0BC57-3153-C67F-36A4-4DE7171ED017}"/>
          </ac:picMkLst>
        </pc:picChg>
      </pc:sldChg>
      <pc:sldChg chg="modSp add mod">
        <pc:chgData name="Ary Franco Junior" userId="4e6ff535030a27d2" providerId="LiveId" clId="{FF24F85D-441A-4B01-B7E3-1E681E4FFD1B}" dt="2025-09-09T15:37:17.082" v="1350" actId="20577"/>
        <pc:sldMkLst>
          <pc:docMk/>
          <pc:sldMk cId="2187941235" sldId="765"/>
        </pc:sldMkLst>
        <pc:spChg chg="mod">
          <ac:chgData name="Ary Franco Junior" userId="4e6ff535030a27d2" providerId="LiveId" clId="{FF24F85D-441A-4B01-B7E3-1E681E4FFD1B}" dt="2025-09-09T15:37:17.082" v="1350" actId="20577"/>
          <ac:spMkLst>
            <pc:docMk/>
            <pc:sldMk cId="2187941235" sldId="765"/>
            <ac:spMk id="4" creationId="{AF93A0CB-89C5-707B-509A-12EAFB3937CC}"/>
          </ac:spMkLst>
        </pc:spChg>
      </pc:sldChg>
      <pc:sldChg chg="modSp new mod">
        <pc:chgData name="Ary Franco Junior" userId="4e6ff535030a27d2" providerId="LiveId" clId="{FF24F85D-441A-4B01-B7E3-1E681E4FFD1B}" dt="2025-09-09T15:46:30.481" v="1614" actId="20577"/>
        <pc:sldMkLst>
          <pc:docMk/>
          <pc:sldMk cId="3199840258" sldId="766"/>
        </pc:sldMkLst>
        <pc:spChg chg="mod">
          <ac:chgData name="Ary Franco Junior" userId="4e6ff535030a27d2" providerId="LiveId" clId="{FF24F85D-441A-4B01-B7E3-1E681E4FFD1B}" dt="2025-09-09T15:46:30.481" v="1614" actId="20577"/>
          <ac:spMkLst>
            <pc:docMk/>
            <pc:sldMk cId="3199840258" sldId="766"/>
            <ac:spMk id="3" creationId="{385C4B46-1992-94FA-00FE-1ECD8861C7F3}"/>
          </ac:spMkLst>
        </pc:spChg>
      </pc:sldChg>
      <pc:sldChg chg="addSp modSp new mod">
        <pc:chgData name="Ary Franco Junior" userId="4e6ff535030a27d2" providerId="LiveId" clId="{FF24F85D-441A-4B01-B7E3-1E681E4FFD1B}" dt="2025-09-09T15:54:36.781" v="1871" actId="20577"/>
        <pc:sldMkLst>
          <pc:docMk/>
          <pc:sldMk cId="3745676336" sldId="767"/>
        </pc:sldMkLst>
        <pc:spChg chg="mod">
          <ac:chgData name="Ary Franco Junior" userId="4e6ff535030a27d2" providerId="LiveId" clId="{FF24F85D-441A-4B01-B7E3-1E681E4FFD1B}" dt="2025-09-09T15:47:32.686" v="1631" actId="20577"/>
          <ac:spMkLst>
            <pc:docMk/>
            <pc:sldMk cId="3745676336" sldId="767"/>
            <ac:spMk id="3" creationId="{0226E643-9CBD-04CB-A5C7-B48596E6951E}"/>
          </ac:spMkLst>
        </pc:spChg>
        <pc:spChg chg="add mod">
          <ac:chgData name="Ary Franco Junior" userId="4e6ff535030a27d2" providerId="LiveId" clId="{FF24F85D-441A-4B01-B7E3-1E681E4FFD1B}" dt="2025-09-09T15:51:01.904" v="1726" actId="14100"/>
          <ac:spMkLst>
            <pc:docMk/>
            <pc:sldMk cId="3745676336" sldId="767"/>
            <ac:spMk id="5" creationId="{9B8DE330-1824-D130-0D8B-910EC1F2BD18}"/>
          </ac:spMkLst>
        </pc:spChg>
        <pc:spChg chg="add mod">
          <ac:chgData name="Ary Franco Junior" userId="4e6ff535030a27d2" providerId="LiveId" clId="{FF24F85D-441A-4B01-B7E3-1E681E4FFD1B}" dt="2025-09-09T15:50:57.104" v="1724" actId="1076"/>
          <ac:spMkLst>
            <pc:docMk/>
            <pc:sldMk cId="3745676336" sldId="767"/>
            <ac:spMk id="6" creationId="{CFF595CB-1D2B-720E-98B3-501E7621BA0A}"/>
          </ac:spMkLst>
        </pc:spChg>
        <pc:spChg chg="add mod">
          <ac:chgData name="Ary Franco Junior" userId="4e6ff535030a27d2" providerId="LiveId" clId="{FF24F85D-441A-4B01-B7E3-1E681E4FFD1B}" dt="2025-09-09T15:53:10.050" v="1769" actId="1076"/>
          <ac:spMkLst>
            <pc:docMk/>
            <pc:sldMk cId="3745676336" sldId="767"/>
            <ac:spMk id="7" creationId="{8DC0650B-FD74-6C0A-F344-6276B61B743D}"/>
          </ac:spMkLst>
        </pc:spChg>
        <pc:spChg chg="add mod">
          <ac:chgData name="Ary Franco Junior" userId="4e6ff535030a27d2" providerId="LiveId" clId="{FF24F85D-441A-4B01-B7E3-1E681E4FFD1B}" dt="2025-09-09T15:54:36.781" v="1871" actId="20577"/>
          <ac:spMkLst>
            <pc:docMk/>
            <pc:sldMk cId="3745676336" sldId="767"/>
            <ac:spMk id="12" creationId="{558EB0C7-15E9-9A19-F6F4-284D2015CAE8}"/>
          </ac:spMkLst>
        </pc:spChg>
        <pc:cxnChg chg="add">
          <ac:chgData name="Ary Franco Junior" userId="4e6ff535030a27d2" providerId="LiveId" clId="{FF24F85D-441A-4B01-B7E3-1E681E4FFD1B}" dt="2025-09-09T15:53:29.988" v="1770" actId="11529"/>
          <ac:cxnSpMkLst>
            <pc:docMk/>
            <pc:sldMk cId="3745676336" sldId="767"/>
            <ac:cxnSpMk id="9" creationId="{1A1DFA99-9E20-9DB6-63F4-7688556D6E0B}"/>
          </ac:cxnSpMkLst>
        </pc:cxnChg>
        <pc:cxnChg chg="add mod">
          <ac:chgData name="Ary Franco Junior" userId="4e6ff535030a27d2" providerId="LiveId" clId="{FF24F85D-441A-4B01-B7E3-1E681E4FFD1B}" dt="2025-09-09T15:53:42.895" v="1773" actId="14100"/>
          <ac:cxnSpMkLst>
            <pc:docMk/>
            <pc:sldMk cId="3745676336" sldId="767"/>
            <ac:cxnSpMk id="10" creationId="{7926B9C1-5913-2651-9796-A1C195BB207C}"/>
          </ac:cxnSpMkLst>
        </pc:cxnChg>
      </pc:sldChg>
      <pc:sldChg chg="delSp modSp add mod">
        <pc:chgData name="Ary Franco Junior" userId="4e6ff535030a27d2" providerId="LiveId" clId="{FF24F85D-441A-4B01-B7E3-1E681E4FFD1B}" dt="2025-09-09T16:06:31.917" v="2214" actId="1076"/>
        <pc:sldMkLst>
          <pc:docMk/>
          <pc:sldMk cId="674890076" sldId="768"/>
        </pc:sldMkLst>
        <pc:spChg chg="mod">
          <ac:chgData name="Ary Franco Junior" userId="4e6ff535030a27d2" providerId="LiveId" clId="{FF24F85D-441A-4B01-B7E3-1E681E4FFD1B}" dt="2025-09-09T16:06:31.917" v="2214" actId="1076"/>
          <ac:spMkLst>
            <pc:docMk/>
            <pc:sldMk cId="674890076" sldId="768"/>
            <ac:spMk id="5" creationId="{4243C904-4ECD-5A45-8423-4DD7B063CDC7}"/>
          </ac:spMkLst>
        </pc:spChg>
        <pc:spChg chg="mod">
          <ac:chgData name="Ary Franco Junior" userId="4e6ff535030a27d2" providerId="LiveId" clId="{FF24F85D-441A-4B01-B7E3-1E681E4FFD1B}" dt="2025-09-09T16:03:21.598" v="2090" actId="20577"/>
          <ac:spMkLst>
            <pc:docMk/>
            <pc:sldMk cId="674890076" sldId="768"/>
            <ac:spMk id="6" creationId="{63238D75-3319-BF9F-29B0-AB911EDDD670}"/>
          </ac:spMkLst>
        </pc:spChg>
        <pc:spChg chg="mod">
          <ac:chgData name="Ary Franco Junior" userId="4e6ff535030a27d2" providerId="LiveId" clId="{FF24F85D-441A-4B01-B7E3-1E681E4FFD1B}" dt="2025-09-09T16:04:31.866" v="2142" actId="20577"/>
          <ac:spMkLst>
            <pc:docMk/>
            <pc:sldMk cId="674890076" sldId="768"/>
            <ac:spMk id="7" creationId="{31EB5F3C-BBF4-5F6D-9D19-A7BA811D9B12}"/>
          </ac:spMkLst>
        </pc:spChg>
        <pc:spChg chg="del">
          <ac:chgData name="Ary Franco Junior" userId="4e6ff535030a27d2" providerId="LiveId" clId="{FF24F85D-441A-4B01-B7E3-1E681E4FFD1B}" dt="2025-09-09T16:03:42.084" v="2094" actId="478"/>
          <ac:spMkLst>
            <pc:docMk/>
            <pc:sldMk cId="674890076" sldId="768"/>
            <ac:spMk id="12" creationId="{38DE4600-9C4C-8060-20AA-111572BF3BA9}"/>
          </ac:spMkLst>
        </pc:spChg>
        <pc:cxnChg chg="mod">
          <ac:chgData name="Ary Franco Junior" userId="4e6ff535030a27d2" providerId="LiveId" clId="{FF24F85D-441A-4B01-B7E3-1E681E4FFD1B}" dt="2025-09-09T16:04:37.511" v="2143" actId="14100"/>
          <ac:cxnSpMkLst>
            <pc:docMk/>
            <pc:sldMk cId="674890076" sldId="768"/>
            <ac:cxnSpMk id="9" creationId="{3D88BFC7-1490-823F-8507-1EE9D9EF39BB}"/>
          </ac:cxnSpMkLst>
        </pc:cxnChg>
        <pc:cxnChg chg="mod">
          <ac:chgData name="Ary Franco Junior" userId="4e6ff535030a27d2" providerId="LiveId" clId="{FF24F85D-441A-4B01-B7E3-1E681E4FFD1B}" dt="2025-09-09T16:04:04.878" v="2096" actId="14100"/>
          <ac:cxnSpMkLst>
            <pc:docMk/>
            <pc:sldMk cId="674890076" sldId="768"/>
            <ac:cxnSpMk id="10" creationId="{E8B5DE9A-19D7-7CD1-63D0-AF6B9D173B93}"/>
          </ac:cxnSpMkLst>
        </pc:cxnChg>
      </pc:sldChg>
      <pc:sldMasterChg chg="delSldLayout">
        <pc:chgData name="Ary Franco Junior" userId="4e6ff535030a27d2" providerId="LiveId" clId="{FF24F85D-441A-4B01-B7E3-1E681E4FFD1B}" dt="2025-09-09T15:28:02.611" v="1007" actId="47"/>
        <pc:sldMasterMkLst>
          <pc:docMk/>
          <pc:sldMasterMk cId="1852696607" sldId="2147483648"/>
        </pc:sldMasterMkLst>
        <pc:sldLayoutChg chg="del">
          <pc:chgData name="Ary Franco Junior" userId="4e6ff535030a27d2" providerId="LiveId" clId="{FF24F85D-441A-4B01-B7E3-1E681E4FFD1B}" dt="2025-09-09T14:57:54.881" v="599" actId="2696"/>
          <pc:sldLayoutMkLst>
            <pc:docMk/>
            <pc:sldMasterMk cId="1852696607" sldId="2147483648"/>
            <pc:sldLayoutMk cId="4252496485" sldId="2147483654"/>
          </pc:sldLayoutMkLst>
        </pc:sldLayoutChg>
        <pc:sldLayoutChg chg="del">
          <pc:chgData name="Ary Franco Junior" userId="4e6ff535030a27d2" providerId="LiveId" clId="{FF24F85D-441A-4B01-B7E3-1E681E4FFD1B}" dt="2025-09-09T15:28:02.611" v="1007" actId="47"/>
          <pc:sldLayoutMkLst>
            <pc:docMk/>
            <pc:sldMasterMk cId="1852696607" sldId="2147483648"/>
            <pc:sldLayoutMk cId="2776354653" sldId="2147483655"/>
          </pc:sldLayoutMkLst>
        </pc:sldLayoutChg>
        <pc:sldLayoutChg chg="del">
          <pc:chgData name="Ary Franco Junior" userId="4e6ff535030a27d2" providerId="LiveId" clId="{FF24F85D-441A-4B01-B7E3-1E681E4FFD1B}" dt="2025-09-09T15:18:46.173" v="821" actId="2696"/>
          <pc:sldLayoutMkLst>
            <pc:docMk/>
            <pc:sldMasterMk cId="1852696607" sldId="2147483648"/>
            <pc:sldLayoutMk cId="2944737942" sldId="2147483655"/>
          </pc:sldLayoutMkLst>
        </pc:sldLayoutChg>
      </pc:sldMasterChg>
    </pc:docChg>
  </pc:docChgLst>
  <pc:docChgLst>
    <pc:chgData name="Ary Franco Junior" userId="4e6ff535030a27d2" providerId="LiveId" clId="{E4BE2F51-05AA-459B-A783-6F3FFF281ED0}"/>
    <pc:docChg chg="custSel addSld delSld modSld sldOrd modSection">
      <pc:chgData name="Ary Franco Junior" userId="4e6ff535030a27d2" providerId="LiveId" clId="{E4BE2F51-05AA-459B-A783-6F3FFF281ED0}" dt="2025-09-09T18:37:15.301" v="1685" actId="47"/>
      <pc:docMkLst>
        <pc:docMk/>
      </pc:docMkLst>
      <pc:sldChg chg="del">
        <pc:chgData name="Ary Franco Junior" userId="4e6ff535030a27d2" providerId="LiveId" clId="{E4BE2F51-05AA-459B-A783-6F3FFF281ED0}" dt="2025-09-09T18:17:38.634" v="1327" actId="47"/>
        <pc:sldMkLst>
          <pc:docMk/>
          <pc:sldMk cId="436489930" sldId="337"/>
        </pc:sldMkLst>
      </pc:sldChg>
      <pc:sldChg chg="delSp del mod">
        <pc:chgData name="Ary Franco Junior" userId="4e6ff535030a27d2" providerId="LiveId" clId="{E4BE2F51-05AA-459B-A783-6F3FFF281ED0}" dt="2025-09-09T18:18:53.079" v="1360" actId="47"/>
        <pc:sldMkLst>
          <pc:docMk/>
          <pc:sldMk cId="2663472699" sldId="338"/>
        </pc:sldMkLst>
        <pc:picChg chg="del">
          <ac:chgData name="Ary Franco Junior" userId="4e6ff535030a27d2" providerId="LiveId" clId="{E4BE2F51-05AA-459B-A783-6F3FFF281ED0}" dt="2025-09-09T18:18:26.425" v="1354" actId="21"/>
          <ac:picMkLst>
            <pc:docMk/>
            <pc:sldMk cId="2663472699" sldId="338"/>
            <ac:picMk id="834" creationId="{00000000-0000-0000-0000-000000000000}"/>
          </ac:picMkLst>
        </pc:picChg>
        <pc:picChg chg="del">
          <ac:chgData name="Ary Franco Junior" userId="4e6ff535030a27d2" providerId="LiveId" clId="{E4BE2F51-05AA-459B-A783-6F3FFF281ED0}" dt="2025-09-09T18:18:26.425" v="1354" actId="21"/>
          <ac:picMkLst>
            <pc:docMk/>
            <pc:sldMk cId="2663472699" sldId="338"/>
            <ac:picMk id="835" creationId="{00000000-0000-0000-0000-000000000000}"/>
          </ac:picMkLst>
        </pc:picChg>
      </pc:sldChg>
      <pc:sldChg chg="delSp del mod">
        <pc:chgData name="Ary Franco Junior" userId="4e6ff535030a27d2" providerId="LiveId" clId="{E4BE2F51-05AA-459B-A783-6F3FFF281ED0}" dt="2025-09-09T18:19:19.276" v="1368" actId="47"/>
        <pc:sldMkLst>
          <pc:docMk/>
          <pc:sldMk cId="1650099521" sldId="339"/>
        </pc:sldMkLst>
        <pc:picChg chg="del">
          <ac:chgData name="Ary Franco Junior" userId="4e6ff535030a27d2" providerId="LiveId" clId="{E4BE2F51-05AA-459B-A783-6F3FFF281ED0}" dt="2025-09-09T18:19:03.982" v="1361" actId="21"/>
          <ac:picMkLst>
            <pc:docMk/>
            <pc:sldMk cId="1650099521" sldId="339"/>
            <ac:picMk id="843" creationId="{00000000-0000-0000-0000-000000000000}"/>
          </ac:picMkLst>
        </pc:picChg>
      </pc:sldChg>
      <pc:sldChg chg="delSp modSp del mod">
        <pc:chgData name="Ary Franco Junior" userId="4e6ff535030a27d2" providerId="LiveId" clId="{E4BE2F51-05AA-459B-A783-6F3FFF281ED0}" dt="2025-09-09T18:20:24.800" v="1384" actId="47"/>
        <pc:sldMkLst>
          <pc:docMk/>
          <pc:sldMk cId="519153599" sldId="340"/>
        </pc:sldMkLst>
        <pc:spChg chg="mod">
          <ac:chgData name="Ary Franco Junior" userId="4e6ff535030a27d2" providerId="LiveId" clId="{E4BE2F51-05AA-459B-A783-6F3FFF281ED0}" dt="2025-09-09T18:19:28.001" v="1369" actId="21"/>
          <ac:spMkLst>
            <pc:docMk/>
            <pc:sldMk cId="519153599" sldId="340"/>
            <ac:spMk id="849" creationId="{00000000-0000-0000-0000-000000000000}"/>
          </ac:spMkLst>
        </pc:spChg>
        <pc:picChg chg="del">
          <ac:chgData name="Ary Franco Junior" userId="4e6ff535030a27d2" providerId="LiveId" clId="{E4BE2F51-05AA-459B-A783-6F3FFF281ED0}" dt="2025-09-09T18:19:46.093" v="1373" actId="21"/>
          <ac:picMkLst>
            <pc:docMk/>
            <pc:sldMk cId="519153599" sldId="340"/>
            <ac:picMk id="851" creationId="{00000000-0000-0000-0000-000000000000}"/>
          </ac:picMkLst>
        </pc:picChg>
        <pc:picChg chg="del">
          <ac:chgData name="Ary Franco Junior" userId="4e6ff535030a27d2" providerId="LiveId" clId="{E4BE2F51-05AA-459B-A783-6F3FFF281ED0}" dt="2025-09-09T18:19:57.535" v="1377" actId="21"/>
          <ac:picMkLst>
            <pc:docMk/>
            <pc:sldMk cId="519153599" sldId="340"/>
            <ac:picMk id="852" creationId="{00000000-0000-0000-0000-000000000000}"/>
          </ac:picMkLst>
        </pc:picChg>
      </pc:sldChg>
      <pc:sldChg chg="modSp mod">
        <pc:chgData name="Ary Franco Junior" userId="4e6ff535030a27d2" providerId="LiveId" clId="{E4BE2F51-05AA-459B-A783-6F3FFF281ED0}" dt="2025-09-09T18:22:30.483" v="1469" actId="20577"/>
        <pc:sldMkLst>
          <pc:docMk/>
          <pc:sldMk cId="3162460676" sldId="519"/>
        </pc:sldMkLst>
        <pc:spChg chg="mod">
          <ac:chgData name="Ary Franco Junior" userId="4e6ff535030a27d2" providerId="LiveId" clId="{E4BE2F51-05AA-459B-A783-6F3FFF281ED0}" dt="2025-09-09T18:22:30.483" v="1469" actId="20577"/>
          <ac:spMkLst>
            <pc:docMk/>
            <pc:sldMk cId="3162460676" sldId="519"/>
            <ac:spMk id="3" creationId="{C5C99062-97DB-FBFC-2314-CD8BDC9A7673}"/>
          </ac:spMkLst>
        </pc:spChg>
      </pc:sldChg>
      <pc:sldChg chg="del">
        <pc:chgData name="Ary Franco Junior" userId="4e6ff535030a27d2" providerId="LiveId" clId="{E4BE2F51-05AA-459B-A783-6F3FFF281ED0}" dt="2025-09-09T18:19:36.505" v="1372" actId="47"/>
        <pc:sldMkLst>
          <pc:docMk/>
          <pc:sldMk cId="2303216903" sldId="522"/>
        </pc:sldMkLst>
      </pc:sldChg>
      <pc:sldChg chg="del">
        <pc:chgData name="Ary Franco Junior" userId="4e6ff535030a27d2" providerId="LiveId" clId="{E4BE2F51-05AA-459B-A783-6F3FFF281ED0}" dt="2025-09-09T18:27:50.197" v="1614" actId="47"/>
        <pc:sldMkLst>
          <pc:docMk/>
          <pc:sldMk cId="3742749416" sldId="526"/>
        </pc:sldMkLst>
      </pc:sldChg>
      <pc:sldChg chg="del">
        <pc:chgData name="Ary Franco Junior" userId="4e6ff535030a27d2" providerId="LiveId" clId="{E4BE2F51-05AA-459B-A783-6F3FFF281ED0}" dt="2025-09-09T18:27:55.416" v="1615" actId="47"/>
        <pc:sldMkLst>
          <pc:docMk/>
          <pc:sldMk cId="985542691" sldId="536"/>
        </pc:sldMkLst>
      </pc:sldChg>
      <pc:sldChg chg="addSp delSp modSp mod">
        <pc:chgData name="Ary Franco Junior" userId="4e6ff535030a27d2" providerId="LiveId" clId="{E4BE2F51-05AA-459B-A783-6F3FFF281ED0}" dt="2025-09-09T18:32:19.321" v="1633" actId="14100"/>
        <pc:sldMkLst>
          <pc:docMk/>
          <pc:sldMk cId="1571268005" sldId="573"/>
        </pc:sldMkLst>
        <pc:spChg chg="mod">
          <ac:chgData name="Ary Franco Junior" userId="4e6ff535030a27d2" providerId="LiveId" clId="{E4BE2F51-05AA-459B-A783-6F3FFF281ED0}" dt="2025-09-09T18:32:03.634" v="1627" actId="6549"/>
          <ac:spMkLst>
            <pc:docMk/>
            <pc:sldMk cId="1571268005" sldId="573"/>
            <ac:spMk id="8" creationId="{319B6219-5CF4-E9DB-D06A-B7AE69C73871}"/>
          </ac:spMkLst>
        </pc:spChg>
        <pc:picChg chg="add mod">
          <ac:chgData name="Ary Franco Junior" userId="4e6ff535030a27d2" providerId="LiveId" clId="{E4BE2F51-05AA-459B-A783-6F3FFF281ED0}" dt="2025-09-09T18:32:19.321" v="1633" actId="14100"/>
          <ac:picMkLst>
            <pc:docMk/>
            <pc:sldMk cId="1571268005" sldId="573"/>
            <ac:picMk id="1026" creationId="{D2F1A6E7-50CA-110D-EAEB-A296B949694E}"/>
          </ac:picMkLst>
        </pc:picChg>
        <pc:picChg chg="del">
          <ac:chgData name="Ary Franco Junior" userId="4e6ff535030a27d2" providerId="LiveId" clId="{E4BE2F51-05AA-459B-A783-6F3FFF281ED0}" dt="2025-09-09T18:32:07.478" v="1628" actId="478"/>
          <ac:picMkLst>
            <pc:docMk/>
            <pc:sldMk cId="1571268005" sldId="573"/>
            <ac:picMk id="35842" creationId="{971AE6A5-1E6E-46F3-2A63-28C2756BC71D}"/>
          </ac:picMkLst>
        </pc:picChg>
      </pc:sldChg>
      <pc:sldChg chg="addSp delSp modSp mod">
        <pc:chgData name="Ary Franco Junior" userId="4e6ff535030a27d2" providerId="LiveId" clId="{E4BE2F51-05AA-459B-A783-6F3FFF281ED0}" dt="2025-09-09T18:33:17.472" v="1646" actId="20577"/>
        <pc:sldMkLst>
          <pc:docMk/>
          <pc:sldMk cId="1875967120" sldId="574"/>
        </pc:sldMkLst>
        <pc:spChg chg="mod">
          <ac:chgData name="Ary Franco Junior" userId="4e6ff535030a27d2" providerId="LiveId" clId="{E4BE2F51-05AA-459B-A783-6F3FFF281ED0}" dt="2025-09-09T18:33:17.472" v="1646" actId="20577"/>
          <ac:spMkLst>
            <pc:docMk/>
            <pc:sldMk cId="1875967120" sldId="574"/>
            <ac:spMk id="3" creationId="{1AF7F320-F4DD-CCC5-29EA-54230613469B}"/>
          </ac:spMkLst>
        </pc:spChg>
        <pc:spChg chg="mod">
          <ac:chgData name="Ary Franco Junior" userId="4e6ff535030a27d2" providerId="LiveId" clId="{E4BE2F51-05AA-459B-A783-6F3FFF281ED0}" dt="2025-09-09T18:32:25.415" v="1635" actId="6549"/>
          <ac:spMkLst>
            <pc:docMk/>
            <pc:sldMk cId="1875967120" sldId="574"/>
            <ac:spMk id="7" creationId="{FFA1B5A9-C059-5C8B-14F7-5D6E2C81F479}"/>
          </ac:spMkLst>
        </pc:spChg>
        <pc:picChg chg="add mod">
          <ac:chgData name="Ary Franco Junior" userId="4e6ff535030a27d2" providerId="LiveId" clId="{E4BE2F51-05AA-459B-A783-6F3FFF281ED0}" dt="2025-09-09T18:32:48.447" v="1641" actId="1076"/>
          <ac:picMkLst>
            <pc:docMk/>
            <pc:sldMk cId="1875967120" sldId="574"/>
            <ac:picMk id="5" creationId="{170AB168-C4BB-7925-9184-69167BC5D963}"/>
          </ac:picMkLst>
        </pc:picChg>
        <pc:picChg chg="del mod">
          <ac:chgData name="Ary Franco Junior" userId="4e6ff535030a27d2" providerId="LiveId" clId="{E4BE2F51-05AA-459B-A783-6F3FFF281ED0}" dt="2025-09-09T18:32:37.029" v="1637" actId="478"/>
          <ac:picMkLst>
            <pc:docMk/>
            <pc:sldMk cId="1875967120" sldId="574"/>
            <ac:picMk id="37890" creationId="{B551C4C9-0161-9F65-6846-D1D6B1D4AF25}"/>
          </ac:picMkLst>
        </pc:picChg>
      </pc:sldChg>
      <pc:sldChg chg="addSp delSp modSp mod">
        <pc:chgData name="Ary Franco Junior" userId="4e6ff535030a27d2" providerId="LiveId" clId="{E4BE2F51-05AA-459B-A783-6F3FFF281ED0}" dt="2025-09-09T18:33:47.728" v="1654" actId="1076"/>
        <pc:sldMkLst>
          <pc:docMk/>
          <pc:sldMk cId="3775216780" sldId="575"/>
        </pc:sldMkLst>
        <pc:spChg chg="mod">
          <ac:chgData name="Ary Franco Junior" userId="4e6ff535030a27d2" providerId="LiveId" clId="{E4BE2F51-05AA-459B-A783-6F3FFF281ED0}" dt="2025-09-09T18:33:29.555" v="1648" actId="20577"/>
          <ac:spMkLst>
            <pc:docMk/>
            <pc:sldMk cId="3775216780" sldId="575"/>
            <ac:spMk id="3" creationId="{1AF7F320-F4DD-CCC5-29EA-54230613469B}"/>
          </ac:spMkLst>
        </pc:spChg>
        <pc:picChg chg="add mod">
          <ac:chgData name="Ary Franco Junior" userId="4e6ff535030a27d2" providerId="LiveId" clId="{E4BE2F51-05AA-459B-A783-6F3FFF281ED0}" dt="2025-09-09T18:33:47.728" v="1654" actId="1076"/>
          <ac:picMkLst>
            <pc:docMk/>
            <pc:sldMk cId="3775216780" sldId="575"/>
            <ac:picMk id="5" creationId="{076D59D9-C251-4535-DC6E-3E1ADE0D581D}"/>
          </ac:picMkLst>
        </pc:picChg>
        <pc:picChg chg="del">
          <ac:chgData name="Ary Franco Junior" userId="4e6ff535030a27d2" providerId="LiveId" clId="{E4BE2F51-05AA-459B-A783-6F3FFF281ED0}" dt="2025-09-09T18:33:32.358" v="1649" actId="478"/>
          <ac:picMkLst>
            <pc:docMk/>
            <pc:sldMk cId="3775216780" sldId="575"/>
            <ac:picMk id="38914" creationId="{FE7E3B2B-6AD9-9116-27FD-B993DC8847A6}"/>
          </ac:picMkLst>
        </pc:picChg>
      </pc:sldChg>
      <pc:sldChg chg="addSp delSp modSp mod">
        <pc:chgData name="Ary Franco Junior" userId="4e6ff535030a27d2" providerId="LiveId" clId="{E4BE2F51-05AA-459B-A783-6F3FFF281ED0}" dt="2025-09-09T18:34:15.708" v="1662" actId="14100"/>
        <pc:sldMkLst>
          <pc:docMk/>
          <pc:sldMk cId="3530074400" sldId="576"/>
        </pc:sldMkLst>
        <pc:spChg chg="mod">
          <ac:chgData name="Ary Franco Junior" userId="4e6ff535030a27d2" providerId="LiveId" clId="{E4BE2F51-05AA-459B-A783-6F3FFF281ED0}" dt="2025-09-09T18:33:56.024" v="1656" actId="6549"/>
          <ac:spMkLst>
            <pc:docMk/>
            <pc:sldMk cId="3530074400" sldId="576"/>
            <ac:spMk id="7" creationId="{9E57DF2B-6C2D-B633-7436-5CC3FD104911}"/>
          </ac:spMkLst>
        </pc:spChg>
        <pc:picChg chg="add mod">
          <ac:chgData name="Ary Franco Junior" userId="4e6ff535030a27d2" providerId="LiveId" clId="{E4BE2F51-05AA-459B-A783-6F3FFF281ED0}" dt="2025-09-09T18:34:15.708" v="1662" actId="14100"/>
          <ac:picMkLst>
            <pc:docMk/>
            <pc:sldMk cId="3530074400" sldId="576"/>
            <ac:picMk id="5" creationId="{86CE040F-E95B-428D-0EDF-39F85CE56A34}"/>
          </ac:picMkLst>
        </pc:picChg>
        <pc:picChg chg="del">
          <ac:chgData name="Ary Franco Junior" userId="4e6ff535030a27d2" providerId="LiveId" clId="{E4BE2F51-05AA-459B-A783-6F3FFF281ED0}" dt="2025-09-09T18:34:03.206" v="1657" actId="478"/>
          <ac:picMkLst>
            <pc:docMk/>
            <pc:sldMk cId="3530074400" sldId="576"/>
            <ac:picMk id="39938" creationId="{C29BDB17-E709-7293-3F0D-0850D71A9B65}"/>
          </ac:picMkLst>
        </pc:picChg>
      </pc:sldChg>
      <pc:sldChg chg="addSp delSp modSp mod">
        <pc:chgData name="Ary Franco Junior" userId="4e6ff535030a27d2" providerId="LiveId" clId="{E4BE2F51-05AA-459B-A783-6F3FFF281ED0}" dt="2025-09-09T18:35:37.988" v="1676" actId="20577"/>
        <pc:sldMkLst>
          <pc:docMk/>
          <pc:sldMk cId="3593782322" sldId="577"/>
        </pc:sldMkLst>
        <pc:spChg chg="mod">
          <ac:chgData name="Ary Franco Junior" userId="4e6ff535030a27d2" providerId="LiveId" clId="{E4BE2F51-05AA-459B-A783-6F3FFF281ED0}" dt="2025-09-09T18:35:37.988" v="1676" actId="20577"/>
          <ac:spMkLst>
            <pc:docMk/>
            <pc:sldMk cId="3593782322" sldId="577"/>
            <ac:spMk id="3" creationId="{1AF7F320-F4DD-CCC5-29EA-54230613469B}"/>
          </ac:spMkLst>
        </pc:spChg>
        <pc:spChg chg="mod">
          <ac:chgData name="Ary Franco Junior" userId="4e6ff535030a27d2" providerId="LiveId" clId="{E4BE2F51-05AA-459B-A783-6F3FFF281ED0}" dt="2025-09-09T18:35:01.347" v="1671" actId="1076"/>
          <ac:spMkLst>
            <pc:docMk/>
            <pc:sldMk cId="3593782322" sldId="577"/>
            <ac:spMk id="8" creationId="{72809493-55E3-8ABB-5EF7-4C16786695DA}"/>
          </ac:spMkLst>
        </pc:spChg>
        <pc:picChg chg="add mod">
          <ac:chgData name="Ary Franco Junior" userId="4e6ff535030a27d2" providerId="LiveId" clId="{E4BE2F51-05AA-459B-A783-6F3FFF281ED0}" dt="2025-09-09T18:34:57.983" v="1670" actId="1076"/>
          <ac:picMkLst>
            <pc:docMk/>
            <pc:sldMk cId="3593782322" sldId="577"/>
            <ac:picMk id="5" creationId="{82CCA081-250A-BF31-E7F8-2E88E88E8CBF}"/>
          </ac:picMkLst>
        </pc:picChg>
        <pc:picChg chg="del">
          <ac:chgData name="Ary Franco Junior" userId="4e6ff535030a27d2" providerId="LiveId" clId="{E4BE2F51-05AA-459B-A783-6F3FFF281ED0}" dt="2025-09-09T18:34:42.253" v="1665" actId="478"/>
          <ac:picMkLst>
            <pc:docMk/>
            <pc:sldMk cId="3593782322" sldId="577"/>
            <ac:picMk id="40962" creationId="{EF95273A-6D50-600F-5097-97C32E36A383}"/>
          </ac:picMkLst>
        </pc:picChg>
      </pc:sldChg>
      <pc:sldChg chg="addSp delSp modSp mod">
        <pc:chgData name="Ary Franco Junior" userId="4e6ff535030a27d2" providerId="LiveId" clId="{E4BE2F51-05AA-459B-A783-6F3FFF281ED0}" dt="2025-09-09T18:36:05.337" v="1684" actId="1076"/>
        <pc:sldMkLst>
          <pc:docMk/>
          <pc:sldMk cId="2877566763" sldId="578"/>
        </pc:sldMkLst>
        <pc:spChg chg="mod">
          <ac:chgData name="Ary Franco Junior" userId="4e6ff535030a27d2" providerId="LiveId" clId="{E4BE2F51-05AA-459B-A783-6F3FFF281ED0}" dt="2025-09-09T18:35:49.718" v="1678" actId="20577"/>
          <ac:spMkLst>
            <pc:docMk/>
            <pc:sldMk cId="2877566763" sldId="578"/>
            <ac:spMk id="3" creationId="{1AF7F320-F4DD-CCC5-29EA-54230613469B}"/>
          </ac:spMkLst>
        </pc:spChg>
        <pc:picChg chg="add mod">
          <ac:chgData name="Ary Franco Junior" userId="4e6ff535030a27d2" providerId="LiveId" clId="{E4BE2F51-05AA-459B-A783-6F3FFF281ED0}" dt="2025-09-09T18:36:05.337" v="1684" actId="1076"/>
          <ac:picMkLst>
            <pc:docMk/>
            <pc:sldMk cId="2877566763" sldId="578"/>
            <ac:picMk id="5" creationId="{9F97D90A-E08F-70AF-3FC3-2901CD5381A9}"/>
          </ac:picMkLst>
        </pc:picChg>
        <pc:picChg chg="del">
          <ac:chgData name="Ary Franco Junior" userId="4e6ff535030a27d2" providerId="LiveId" clId="{E4BE2F51-05AA-459B-A783-6F3FFF281ED0}" dt="2025-09-09T18:35:51.784" v="1679" actId="478"/>
          <ac:picMkLst>
            <pc:docMk/>
            <pc:sldMk cId="2877566763" sldId="578"/>
            <ac:picMk id="41986" creationId="{749C8D01-7E84-732F-F1EA-922940E60F17}"/>
          </ac:picMkLst>
        </pc:picChg>
      </pc:sldChg>
      <pc:sldChg chg="addSp delSp modSp mod">
        <pc:chgData name="Ary Franco Junior" userId="4e6ff535030a27d2" providerId="LiveId" clId="{E4BE2F51-05AA-459B-A783-6F3FFF281ED0}" dt="2025-09-09T18:30:02.238" v="1625" actId="1076"/>
        <pc:sldMkLst>
          <pc:docMk/>
          <pc:sldMk cId="4293246091" sldId="587"/>
        </pc:sldMkLst>
        <pc:spChg chg="mod">
          <ac:chgData name="Ary Franco Junior" userId="4e6ff535030a27d2" providerId="LiveId" clId="{E4BE2F51-05AA-459B-A783-6F3FFF281ED0}" dt="2025-09-09T18:29:06.706" v="1620" actId="208"/>
          <ac:spMkLst>
            <pc:docMk/>
            <pc:sldMk cId="4293246091" sldId="587"/>
            <ac:spMk id="5" creationId="{990A7668-1341-E8AF-4D6A-CF736FE14532}"/>
          </ac:spMkLst>
        </pc:spChg>
        <pc:picChg chg="del">
          <ac:chgData name="Ary Franco Junior" userId="4e6ff535030a27d2" providerId="LiveId" clId="{E4BE2F51-05AA-459B-A783-6F3FFF281ED0}" dt="2025-09-09T18:28:53.623" v="1616" actId="478"/>
          <ac:picMkLst>
            <pc:docMk/>
            <pc:sldMk cId="4293246091" sldId="587"/>
            <ac:picMk id="2" creationId="{0C816158-0789-2D29-F146-4B1BC4A418E8}"/>
          </ac:picMkLst>
        </pc:picChg>
        <pc:picChg chg="add mod">
          <ac:chgData name="Ary Franco Junior" userId="4e6ff535030a27d2" providerId="LiveId" clId="{E4BE2F51-05AA-459B-A783-6F3FFF281ED0}" dt="2025-09-09T18:28:57.567" v="1618" actId="1076"/>
          <ac:picMkLst>
            <pc:docMk/>
            <pc:sldMk cId="4293246091" sldId="587"/>
            <ac:picMk id="6" creationId="{9DFC4635-2DE6-035C-3C98-30E73A81892A}"/>
          </ac:picMkLst>
        </pc:picChg>
        <pc:picChg chg="add mod">
          <ac:chgData name="Ary Franco Junior" userId="4e6ff535030a27d2" providerId="LiveId" clId="{E4BE2F51-05AA-459B-A783-6F3FFF281ED0}" dt="2025-09-09T18:30:02.238" v="1625" actId="1076"/>
          <ac:picMkLst>
            <pc:docMk/>
            <pc:sldMk cId="4293246091" sldId="587"/>
            <ac:picMk id="8" creationId="{5A5E87FD-11E5-4F76-49AD-F8FABF7AB200}"/>
          </ac:picMkLst>
        </pc:picChg>
        <pc:picChg chg="del">
          <ac:chgData name="Ary Franco Junior" userId="4e6ff535030a27d2" providerId="LiveId" clId="{E4BE2F51-05AA-459B-A783-6F3FFF281ED0}" dt="2025-09-09T18:29:49.307" v="1621" actId="478"/>
          <ac:picMkLst>
            <pc:docMk/>
            <pc:sldMk cId="4293246091" sldId="587"/>
            <ac:picMk id="34818" creationId="{BBA8664A-8A76-67AF-3462-B98458725F15}"/>
          </ac:picMkLst>
        </pc:picChg>
      </pc:sldChg>
      <pc:sldChg chg="del">
        <pc:chgData name="Ary Franco Junior" userId="4e6ff535030a27d2" providerId="LiveId" clId="{E4BE2F51-05AA-459B-A783-6F3FFF281ED0}" dt="2025-09-09T18:37:15.301" v="1685" actId="47"/>
        <pc:sldMkLst>
          <pc:docMk/>
          <pc:sldMk cId="1463075691" sldId="732"/>
        </pc:sldMkLst>
      </pc:sldChg>
      <pc:sldChg chg="addSp delSp modSp mod">
        <pc:chgData name="Ary Franco Junior" userId="4e6ff535030a27d2" providerId="LiveId" clId="{E4BE2F51-05AA-459B-A783-6F3FFF281ED0}" dt="2025-09-09T18:16:32.486" v="1294" actId="20577"/>
        <pc:sldMkLst>
          <pc:docMk/>
          <pc:sldMk cId="3264515414" sldId="754"/>
        </pc:sldMkLst>
        <pc:spChg chg="mod">
          <ac:chgData name="Ary Franco Junior" userId="4e6ff535030a27d2" providerId="LiveId" clId="{E4BE2F51-05AA-459B-A783-6F3FFF281ED0}" dt="2025-09-09T18:16:32.486" v="1294" actId="20577"/>
          <ac:spMkLst>
            <pc:docMk/>
            <pc:sldMk cId="3264515414" sldId="754"/>
            <ac:spMk id="3" creationId="{65563788-5A77-D1BD-3052-F5DA2D6073B3}"/>
          </ac:spMkLst>
        </pc:spChg>
        <pc:graphicFrameChg chg="add mod modGraphic">
          <ac:chgData name="Ary Franco Junior" userId="4e6ff535030a27d2" providerId="LiveId" clId="{E4BE2F51-05AA-459B-A783-6F3FFF281ED0}" dt="2025-09-09T18:08:10.895" v="471" actId="1076"/>
          <ac:graphicFrameMkLst>
            <pc:docMk/>
            <pc:sldMk cId="3264515414" sldId="754"/>
            <ac:graphicFrameMk id="5" creationId="{497D5FE4-E787-1069-0224-B79D9CC74AFD}"/>
          </ac:graphicFrameMkLst>
        </pc:graphicFrameChg>
        <pc:picChg chg="add del mod">
          <ac:chgData name="Ary Franco Junior" userId="4e6ff535030a27d2" providerId="LiveId" clId="{E4BE2F51-05AA-459B-A783-6F3FFF281ED0}" dt="2025-09-09T18:07:26.786" v="443" actId="478"/>
          <ac:picMkLst>
            <pc:docMk/>
            <pc:sldMk cId="3264515414" sldId="754"/>
            <ac:picMk id="6" creationId="{790081B2-6D73-1A59-80CC-6BCCA30664C8}"/>
          </ac:picMkLst>
        </pc:picChg>
        <pc:picChg chg="add mod">
          <ac:chgData name="Ary Franco Junior" userId="4e6ff535030a27d2" providerId="LiveId" clId="{E4BE2F51-05AA-459B-A783-6F3FFF281ED0}" dt="2025-09-09T18:08:12.475" v="472" actId="1076"/>
          <ac:picMkLst>
            <pc:docMk/>
            <pc:sldMk cId="3264515414" sldId="754"/>
            <ac:picMk id="7" creationId="{F99F288E-4CD6-5C2E-5761-4AECD4C4C20F}"/>
          </ac:picMkLst>
        </pc:picChg>
        <pc:picChg chg="add mod">
          <ac:chgData name="Ary Franco Junior" userId="4e6ff535030a27d2" providerId="LiveId" clId="{E4BE2F51-05AA-459B-A783-6F3FFF281ED0}" dt="2025-09-09T18:08:16.085" v="474" actId="1076"/>
          <ac:picMkLst>
            <pc:docMk/>
            <pc:sldMk cId="3264515414" sldId="754"/>
            <ac:picMk id="1026" creationId="{B5E0AEEA-3C75-F605-674B-3405978F60C7}"/>
          </ac:picMkLst>
        </pc:picChg>
      </pc:sldChg>
      <pc:sldChg chg="addSp modSp mod ord">
        <pc:chgData name="Ary Franco Junior" userId="4e6ff535030a27d2" providerId="LiveId" clId="{E4BE2F51-05AA-459B-A783-6F3FFF281ED0}" dt="2025-09-09T18:17:26.898" v="1326" actId="1076"/>
        <pc:sldMkLst>
          <pc:docMk/>
          <pc:sldMk cId="2332070154" sldId="756"/>
        </pc:sldMkLst>
        <pc:spChg chg="mod">
          <ac:chgData name="Ary Franco Junior" userId="4e6ff535030a27d2" providerId="LiveId" clId="{E4BE2F51-05AA-459B-A783-6F3FFF281ED0}" dt="2025-09-09T18:16:55.490" v="1320"/>
          <ac:spMkLst>
            <pc:docMk/>
            <pc:sldMk cId="2332070154" sldId="756"/>
            <ac:spMk id="3" creationId="{18C08677-3C57-C1DA-E42B-978AEBE19164}"/>
          </ac:spMkLst>
        </pc:spChg>
        <pc:grpChg chg="add mod">
          <ac:chgData name="Ary Franco Junior" userId="4e6ff535030a27d2" providerId="LiveId" clId="{E4BE2F51-05AA-459B-A783-6F3FFF281ED0}" dt="2025-09-09T18:17:26.898" v="1326" actId="1076"/>
          <ac:grpSpMkLst>
            <pc:docMk/>
            <pc:sldMk cId="2332070154" sldId="756"/>
            <ac:grpSpMk id="7" creationId="{FE9D0A99-FBE7-F629-A3F9-B3B2446633DC}"/>
          </ac:grpSpMkLst>
        </pc:grpChg>
        <pc:picChg chg="add mod">
          <ac:chgData name="Ary Franco Junior" userId="4e6ff535030a27d2" providerId="LiveId" clId="{E4BE2F51-05AA-459B-A783-6F3FFF281ED0}" dt="2025-09-09T18:17:18.537" v="1324" actId="164"/>
          <ac:picMkLst>
            <pc:docMk/>
            <pc:sldMk cId="2332070154" sldId="756"/>
            <ac:picMk id="5" creationId="{DF85BDA8-93A2-BC24-FBB8-62995C6FB3CF}"/>
          </ac:picMkLst>
        </pc:picChg>
        <pc:picChg chg="add mod">
          <ac:chgData name="Ary Franco Junior" userId="4e6ff535030a27d2" providerId="LiveId" clId="{E4BE2F51-05AA-459B-A783-6F3FFF281ED0}" dt="2025-09-09T18:17:18.537" v="1324" actId="164"/>
          <ac:picMkLst>
            <pc:docMk/>
            <pc:sldMk cId="2332070154" sldId="756"/>
            <ac:picMk id="6" creationId="{E41473E5-5D22-4AC9-7E95-20BE87B3EB20}"/>
          </ac:picMkLst>
        </pc:picChg>
      </pc:sldChg>
      <pc:sldChg chg="addSp modSp mod">
        <pc:chgData name="Ary Franco Junior" userId="4e6ff535030a27d2" providerId="LiveId" clId="{E4BE2F51-05AA-459B-A783-6F3FFF281ED0}" dt="2025-09-09T17:50:38.870" v="36" actId="1076"/>
        <pc:sldMkLst>
          <pc:docMk/>
          <pc:sldMk cId="3199840258" sldId="766"/>
        </pc:sldMkLst>
        <pc:spChg chg="mod">
          <ac:chgData name="Ary Franco Junior" userId="4e6ff535030a27d2" providerId="LiveId" clId="{E4BE2F51-05AA-459B-A783-6F3FFF281ED0}" dt="2025-09-09T17:49:10.092" v="25" actId="20577"/>
          <ac:spMkLst>
            <pc:docMk/>
            <pc:sldMk cId="3199840258" sldId="766"/>
            <ac:spMk id="3" creationId="{385C4B46-1992-94FA-00FE-1ECD8861C7F3}"/>
          </ac:spMkLst>
        </pc:spChg>
        <pc:picChg chg="add mod">
          <ac:chgData name="Ary Franco Junior" userId="4e6ff535030a27d2" providerId="LiveId" clId="{E4BE2F51-05AA-459B-A783-6F3FFF281ED0}" dt="2025-09-09T17:49:50.466" v="30" actId="1076"/>
          <ac:picMkLst>
            <pc:docMk/>
            <pc:sldMk cId="3199840258" sldId="766"/>
            <ac:picMk id="5" creationId="{7A14603E-AF10-0F5C-DB4C-EEED9EABB2F7}"/>
          </ac:picMkLst>
        </pc:picChg>
        <pc:picChg chg="add mod modCrop">
          <ac:chgData name="Ary Franco Junior" userId="4e6ff535030a27d2" providerId="LiveId" clId="{E4BE2F51-05AA-459B-A783-6F3FFF281ED0}" dt="2025-09-09T17:50:38.870" v="36" actId="1076"/>
          <ac:picMkLst>
            <pc:docMk/>
            <pc:sldMk cId="3199840258" sldId="766"/>
            <ac:picMk id="6" creationId="{C9C37A0D-83BC-3DA0-33B3-4ECB1B580BC5}"/>
          </ac:picMkLst>
        </pc:picChg>
      </pc:sldChg>
      <pc:sldChg chg="modSp mod">
        <pc:chgData name="Ary Franco Junior" userId="4e6ff535030a27d2" providerId="LiveId" clId="{E4BE2F51-05AA-459B-A783-6F3FFF281ED0}" dt="2025-09-09T17:52:49.878" v="48" actId="20577"/>
        <pc:sldMkLst>
          <pc:docMk/>
          <pc:sldMk cId="674890076" sldId="768"/>
        </pc:sldMkLst>
        <pc:spChg chg="mod">
          <ac:chgData name="Ary Franco Junior" userId="4e6ff535030a27d2" providerId="LiveId" clId="{E4BE2F51-05AA-459B-A783-6F3FFF281ED0}" dt="2025-09-09T17:52:49.878" v="48" actId="20577"/>
          <ac:spMkLst>
            <pc:docMk/>
            <pc:sldMk cId="674890076" sldId="768"/>
            <ac:spMk id="5" creationId="{4243C904-4ECD-5A45-8423-4DD7B063CDC7}"/>
          </ac:spMkLst>
        </pc:spChg>
        <pc:spChg chg="mod">
          <ac:chgData name="Ary Franco Junior" userId="4e6ff535030a27d2" providerId="LiveId" clId="{E4BE2F51-05AA-459B-A783-6F3FFF281ED0}" dt="2025-09-09T17:52:16.827" v="38" actId="20577"/>
          <ac:spMkLst>
            <pc:docMk/>
            <pc:sldMk cId="674890076" sldId="768"/>
            <ac:spMk id="7" creationId="{31EB5F3C-BBF4-5F6D-9D19-A7BA811D9B12}"/>
          </ac:spMkLst>
        </pc:spChg>
      </pc:sldChg>
      <pc:sldChg chg="modSp new mod">
        <pc:chgData name="Ary Franco Junior" userId="4e6ff535030a27d2" providerId="LiveId" clId="{E4BE2F51-05AA-459B-A783-6F3FFF281ED0}" dt="2025-09-09T18:16:40.504" v="1317" actId="20577"/>
        <pc:sldMkLst>
          <pc:docMk/>
          <pc:sldMk cId="2605731137" sldId="769"/>
        </pc:sldMkLst>
        <pc:spChg chg="mod">
          <ac:chgData name="Ary Franco Junior" userId="4e6ff535030a27d2" providerId="LiveId" clId="{E4BE2F51-05AA-459B-A783-6F3FFF281ED0}" dt="2025-09-09T18:16:40.504" v="1317" actId="20577"/>
          <ac:spMkLst>
            <pc:docMk/>
            <pc:sldMk cId="2605731137" sldId="769"/>
            <ac:spMk id="3" creationId="{C05B6983-82AB-EB3B-3924-665293BEED17}"/>
          </ac:spMkLst>
        </pc:spChg>
      </pc:sldChg>
      <pc:sldChg chg="modSp new mod ord">
        <pc:chgData name="Ary Franco Junior" userId="4e6ff535030a27d2" providerId="LiveId" clId="{E4BE2F51-05AA-459B-A783-6F3FFF281ED0}" dt="2025-09-09T18:17:57.240" v="1348" actId="14100"/>
        <pc:sldMkLst>
          <pc:docMk/>
          <pc:sldMk cId="4232949201" sldId="770"/>
        </pc:sldMkLst>
        <pc:spChg chg="mod">
          <ac:chgData name="Ary Franco Junior" userId="4e6ff535030a27d2" providerId="LiveId" clId="{E4BE2F51-05AA-459B-A783-6F3FFF281ED0}" dt="2025-09-09T18:17:57.240" v="1348" actId="14100"/>
          <ac:spMkLst>
            <pc:docMk/>
            <pc:sldMk cId="4232949201" sldId="770"/>
            <ac:spMk id="4" creationId="{37A6FE10-B960-3AE0-53A6-A009BDFD5C6E}"/>
          </ac:spMkLst>
        </pc:spChg>
      </pc:sldChg>
      <pc:sldChg chg="addSp modSp new mod">
        <pc:chgData name="Ary Franco Junior" userId="4e6ff535030a27d2" providerId="LiveId" clId="{E4BE2F51-05AA-459B-A783-6F3FFF281ED0}" dt="2025-09-09T18:18:50.159" v="1359" actId="1076"/>
        <pc:sldMkLst>
          <pc:docMk/>
          <pc:sldMk cId="2733877650" sldId="771"/>
        </pc:sldMkLst>
        <pc:spChg chg="mod">
          <ac:chgData name="Ary Franco Junior" userId="4e6ff535030a27d2" providerId="LiveId" clId="{E4BE2F51-05AA-459B-A783-6F3FFF281ED0}" dt="2025-09-09T18:18:20.995" v="1353"/>
          <ac:spMkLst>
            <pc:docMk/>
            <pc:sldMk cId="2733877650" sldId="771"/>
            <ac:spMk id="3" creationId="{D0B657EA-641E-525B-D592-9B4F632C4192}"/>
          </ac:spMkLst>
        </pc:spChg>
        <pc:grpChg chg="add mod">
          <ac:chgData name="Ary Franco Junior" userId="4e6ff535030a27d2" providerId="LiveId" clId="{E4BE2F51-05AA-459B-A783-6F3FFF281ED0}" dt="2025-09-09T18:18:50.159" v="1359" actId="1076"/>
          <ac:grpSpMkLst>
            <pc:docMk/>
            <pc:sldMk cId="2733877650" sldId="771"/>
            <ac:grpSpMk id="5" creationId="{50C3C4C4-6EBB-9386-2552-9CE6C9B30F77}"/>
          </ac:grpSpMkLst>
        </pc:grpChg>
        <pc:picChg chg="add mod">
          <ac:chgData name="Ary Franco Junior" userId="4e6ff535030a27d2" providerId="LiveId" clId="{E4BE2F51-05AA-459B-A783-6F3FFF281ED0}" dt="2025-09-09T18:18:39.728" v="1356" actId="164"/>
          <ac:picMkLst>
            <pc:docMk/>
            <pc:sldMk cId="2733877650" sldId="771"/>
            <ac:picMk id="834" creationId="{00000000-0000-0000-0000-000000000000}"/>
          </ac:picMkLst>
        </pc:picChg>
        <pc:picChg chg="add mod">
          <ac:chgData name="Ary Franco Junior" userId="4e6ff535030a27d2" providerId="LiveId" clId="{E4BE2F51-05AA-459B-A783-6F3FFF281ED0}" dt="2025-09-09T18:18:39.728" v="1356" actId="164"/>
          <ac:picMkLst>
            <pc:docMk/>
            <pc:sldMk cId="2733877650" sldId="771"/>
            <ac:picMk id="835" creationId="{00000000-0000-0000-0000-000000000000}"/>
          </ac:picMkLst>
        </pc:picChg>
      </pc:sldChg>
      <pc:sldChg chg="addSp delSp modSp new mod">
        <pc:chgData name="Ary Franco Junior" userId="4e6ff535030a27d2" providerId="LiveId" clId="{E4BE2F51-05AA-459B-A783-6F3FFF281ED0}" dt="2025-09-09T18:19:16.729" v="1367" actId="1076"/>
        <pc:sldMkLst>
          <pc:docMk/>
          <pc:sldMk cId="2787005235" sldId="772"/>
        </pc:sldMkLst>
        <pc:spChg chg="del">
          <ac:chgData name="Ary Franco Junior" userId="4e6ff535030a27d2" providerId="LiveId" clId="{E4BE2F51-05AA-459B-A783-6F3FFF281ED0}" dt="2025-09-09T18:19:08.417" v="1364" actId="478"/>
          <ac:spMkLst>
            <pc:docMk/>
            <pc:sldMk cId="2787005235" sldId="772"/>
            <ac:spMk id="3" creationId="{1037F66B-BC27-DD0B-7C91-47633905C5F9}"/>
          </ac:spMkLst>
        </pc:spChg>
        <pc:picChg chg="add mod">
          <ac:chgData name="Ary Franco Junior" userId="4e6ff535030a27d2" providerId="LiveId" clId="{E4BE2F51-05AA-459B-A783-6F3FFF281ED0}" dt="2025-09-09T18:19:16.729" v="1367" actId="1076"/>
          <ac:picMkLst>
            <pc:docMk/>
            <pc:sldMk cId="2787005235" sldId="772"/>
            <ac:picMk id="843" creationId="{00000000-0000-0000-0000-000000000000}"/>
          </ac:picMkLst>
        </pc:picChg>
      </pc:sldChg>
      <pc:sldChg chg="addSp modSp new mod">
        <pc:chgData name="Ary Franco Junior" userId="4e6ff535030a27d2" providerId="LiveId" clId="{E4BE2F51-05AA-459B-A783-6F3FFF281ED0}" dt="2025-09-09T18:20:18.263" v="1383" actId="14100"/>
        <pc:sldMkLst>
          <pc:docMk/>
          <pc:sldMk cId="2588026289" sldId="773"/>
        </pc:sldMkLst>
        <pc:spChg chg="mod">
          <ac:chgData name="Ary Franco Junior" userId="4e6ff535030a27d2" providerId="LiveId" clId="{E4BE2F51-05AA-459B-A783-6F3FFF281ED0}" dt="2025-09-09T18:19:29.832" v="1370"/>
          <ac:spMkLst>
            <pc:docMk/>
            <pc:sldMk cId="2588026289" sldId="773"/>
            <ac:spMk id="3" creationId="{C6370784-3B01-97F4-D3D4-93C77944FD36}"/>
          </ac:spMkLst>
        </pc:spChg>
        <pc:picChg chg="add mod">
          <ac:chgData name="Ary Franco Junior" userId="4e6ff535030a27d2" providerId="LiveId" clId="{E4BE2F51-05AA-459B-A783-6F3FFF281ED0}" dt="2025-09-09T18:20:18.263" v="1383" actId="14100"/>
          <ac:picMkLst>
            <pc:docMk/>
            <pc:sldMk cId="2588026289" sldId="773"/>
            <ac:picMk id="851" creationId="{00000000-0000-0000-0000-000000000000}"/>
          </ac:picMkLst>
        </pc:picChg>
        <pc:picChg chg="add mod">
          <ac:chgData name="Ary Franco Junior" userId="4e6ff535030a27d2" providerId="LiveId" clId="{E4BE2F51-05AA-459B-A783-6F3FFF281ED0}" dt="2025-09-09T18:20:14.291" v="1382" actId="14100"/>
          <ac:picMkLst>
            <pc:docMk/>
            <pc:sldMk cId="2588026289" sldId="773"/>
            <ac:picMk id="852" creationId="{00000000-0000-0000-0000-000000000000}"/>
          </ac:picMkLst>
        </pc:picChg>
      </pc:sldChg>
      <pc:sldChg chg="modSp new mod">
        <pc:chgData name="Ary Franco Junior" userId="4e6ff535030a27d2" providerId="LiveId" clId="{E4BE2F51-05AA-459B-A783-6F3FFF281ED0}" dt="2025-09-09T18:20:39.586" v="1395" actId="14100"/>
        <pc:sldMkLst>
          <pc:docMk/>
          <pc:sldMk cId="46090301" sldId="774"/>
        </pc:sldMkLst>
        <pc:spChg chg="mod">
          <ac:chgData name="Ary Franco Junior" userId="4e6ff535030a27d2" providerId="LiveId" clId="{E4BE2F51-05AA-459B-A783-6F3FFF281ED0}" dt="2025-09-09T18:20:39.586" v="1395" actId="14100"/>
          <ac:spMkLst>
            <pc:docMk/>
            <pc:sldMk cId="46090301" sldId="774"/>
            <ac:spMk id="4" creationId="{CA117044-3222-16FD-7848-5B13602D5AA1}"/>
          </ac:spMkLst>
        </pc:spChg>
      </pc:sldChg>
      <pc:sldChg chg="new del">
        <pc:chgData name="Ary Franco Junior" userId="4e6ff535030a27d2" providerId="LiveId" clId="{E4BE2F51-05AA-459B-A783-6F3FFF281ED0}" dt="2025-09-09T18:19:33.355" v="1371" actId="47"/>
        <pc:sldMkLst>
          <pc:docMk/>
          <pc:sldMk cId="1730021349" sldId="774"/>
        </pc:sldMkLst>
      </pc:sldChg>
      <pc:sldChg chg="modSp new mod">
        <pc:chgData name="Ary Franco Junior" userId="4e6ff535030a27d2" providerId="LiveId" clId="{E4BE2F51-05AA-459B-A783-6F3FFF281ED0}" dt="2025-09-09T18:24:39.035" v="1481" actId="20577"/>
        <pc:sldMkLst>
          <pc:docMk/>
          <pc:sldMk cId="3721000508" sldId="775"/>
        </pc:sldMkLst>
        <pc:spChg chg="mod">
          <ac:chgData name="Ary Franco Junior" userId="4e6ff535030a27d2" providerId="LiveId" clId="{E4BE2F51-05AA-459B-A783-6F3FFF281ED0}" dt="2025-09-09T18:24:39.035" v="1481" actId="20577"/>
          <ac:spMkLst>
            <pc:docMk/>
            <pc:sldMk cId="3721000508" sldId="775"/>
            <ac:spMk id="3" creationId="{FE4C8463-1F7E-4388-5A39-00AC96D49E91}"/>
          </ac:spMkLst>
        </pc:spChg>
      </pc:sldChg>
      <pc:sldChg chg="modSp new mod">
        <pc:chgData name="Ary Franco Junior" userId="4e6ff535030a27d2" providerId="LiveId" clId="{E4BE2F51-05AA-459B-A783-6F3FFF281ED0}" dt="2025-09-09T18:26:45.988" v="1602" actId="20577"/>
        <pc:sldMkLst>
          <pc:docMk/>
          <pc:sldMk cId="269428466" sldId="776"/>
        </pc:sldMkLst>
        <pc:spChg chg="mod">
          <ac:chgData name="Ary Franco Junior" userId="4e6ff535030a27d2" providerId="LiveId" clId="{E4BE2F51-05AA-459B-A783-6F3FFF281ED0}" dt="2025-09-09T18:26:45.988" v="1602" actId="20577"/>
          <ac:spMkLst>
            <pc:docMk/>
            <pc:sldMk cId="269428466" sldId="776"/>
            <ac:spMk id="3" creationId="{E9C3C9B5-7FC5-2AE5-BBE0-C5C650D986C1}"/>
          </ac:spMkLst>
        </pc:spChg>
      </pc:sldChg>
      <pc:sldChg chg="modSp new mod">
        <pc:chgData name="Ary Franco Junior" userId="4e6ff535030a27d2" providerId="LiveId" clId="{E4BE2F51-05AA-459B-A783-6F3FFF281ED0}" dt="2025-09-09T18:27:02.958" v="1613" actId="14100"/>
        <pc:sldMkLst>
          <pc:docMk/>
          <pc:sldMk cId="3441904017" sldId="777"/>
        </pc:sldMkLst>
        <pc:spChg chg="mod">
          <ac:chgData name="Ary Franco Junior" userId="4e6ff535030a27d2" providerId="LiveId" clId="{E4BE2F51-05AA-459B-A783-6F3FFF281ED0}" dt="2025-09-09T18:27:02.958" v="1613" actId="14100"/>
          <ac:spMkLst>
            <pc:docMk/>
            <pc:sldMk cId="3441904017" sldId="777"/>
            <ac:spMk id="4" creationId="{7966F583-D662-50F4-DBC8-CE948CAB7032}"/>
          </ac:spMkLst>
        </pc:spChg>
      </pc:sldChg>
      <pc:sldMasterChg chg="delSldLayout">
        <pc:chgData name="Ary Franco Junior" userId="4e6ff535030a27d2" providerId="LiveId" clId="{E4BE2F51-05AA-459B-A783-6F3FFF281ED0}" dt="2025-09-09T18:20:24.800" v="1384" actId="47"/>
        <pc:sldMasterMkLst>
          <pc:docMk/>
          <pc:sldMasterMk cId="1852696607" sldId="2147483648"/>
        </pc:sldMasterMkLst>
        <pc:sldLayoutChg chg="del">
          <pc:chgData name="Ary Franco Junior" userId="4e6ff535030a27d2" providerId="LiveId" clId="{E4BE2F51-05AA-459B-A783-6F3FFF281ED0}" dt="2025-09-09T18:20:24.800" v="1384" actId="47"/>
          <pc:sldLayoutMkLst>
            <pc:docMk/>
            <pc:sldMasterMk cId="1852696607" sldId="2147483648"/>
            <pc:sldLayoutMk cId="1682828229" sldId="214748365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1B022-E623-4316-907B-FE0B6B3705CB}" type="datetimeFigureOut">
              <a:rPr lang="pt-BR" smtClean="0"/>
              <a:t>09/09/2025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24B4D-C0F2-43D8-B7A3-BE62CC8915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704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118485" y="2187425"/>
            <a:ext cx="8111115" cy="25841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rgbClr val="8BCC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118485" y="5335375"/>
            <a:ext cx="8111115" cy="6990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grpSp>
        <p:nvGrpSpPr>
          <p:cNvPr id="25" name="Group 6"/>
          <p:cNvGrpSpPr/>
          <p:nvPr userDrawn="1"/>
        </p:nvGrpSpPr>
        <p:grpSpPr>
          <a:xfrm>
            <a:off x="7709647" y="4764"/>
            <a:ext cx="1452276" cy="6874934"/>
            <a:chOff x="6637896" y="-8467"/>
            <a:chExt cx="2523442" cy="6874934"/>
          </a:xfrm>
        </p:grpSpPr>
        <p:sp>
          <p:nvSpPr>
            <p:cNvPr id="26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rgbClr val="549E39">
                <a:alpha val="3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E39">
                <a:alpha val="2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rgbClr val="8AB833">
                <a:alpha val="72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B833">
                <a:lumMod val="75000"/>
                <a:alpha val="7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549E39">
                <a:lumMod val="60000"/>
                <a:lumOff val="40000"/>
                <a:alpha val="7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rgbClr val="549E39">
                <a:alpha val="8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062344BA-99B0-6C05-C8EE-EE555C8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9841" cy="1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1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6591"/>
          </a:xfrm>
          <a:prstGeom prst="rect">
            <a:avLst/>
          </a:prstGeom>
          <a:solidFill>
            <a:srgbClr val="8BCC38"/>
          </a:solidFill>
        </p:spPr>
        <p:txBody>
          <a:bodyPr>
            <a:normAutofit/>
          </a:bodyPr>
          <a:lstStyle>
            <a:lvl1pPr algn="ctr">
              <a:defRPr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8" name="Retângulo 7"/>
          <p:cNvSpPr/>
          <p:nvPr userDrawn="1"/>
        </p:nvSpPr>
        <p:spPr>
          <a:xfrm>
            <a:off x="0" y="6294783"/>
            <a:ext cx="9144000" cy="563217"/>
          </a:xfrm>
          <a:prstGeom prst="rect">
            <a:avLst/>
          </a:prstGeom>
          <a:solidFill>
            <a:srgbClr val="8BCC38"/>
          </a:solidFill>
          <a:ln>
            <a:solidFill>
              <a:srgbClr val="8BC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2F119A0E-42B7-4025-8FC3-6CCC7F45044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193BF1-2663-D386-B7E7-0A9DDADA0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1655"/>
            <a:ext cx="8603673" cy="5703128"/>
          </a:xfrm>
          <a:prstGeom prst="rect">
            <a:avLst/>
          </a:prstGeom>
        </p:spPr>
        <p:txBody>
          <a:bodyPr/>
          <a:lstStyle>
            <a:lvl1pPr marL="228600" indent="-228600" algn="ctr">
              <a:buFont typeface="Wingdings" panose="05000000000000000000" pitchFamily="2" charset="2"/>
              <a:buChar char="ü"/>
              <a:defRPr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9263" indent="-182563" algn="just">
              <a:buClr>
                <a:srgbClr val="C00000"/>
              </a:buClr>
              <a:buFont typeface="Wingdings" panose="05000000000000000000" pitchFamily="2" charset="2"/>
              <a:buChar char="Ø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9263" indent="0" algn="just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0238" indent="0" algn="just">
              <a:buClr>
                <a:srgbClr val="C00000"/>
              </a:buClr>
              <a:buFont typeface="Wingdings" panose="05000000000000000000" pitchFamily="2" charset="2"/>
              <a:buChar char="v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01688" indent="0" algn="just">
              <a:buClr>
                <a:srgbClr val="C00000"/>
              </a:buClr>
              <a:buFont typeface="Courier New" panose="02070309020205020404" pitchFamily="49" charset="0"/>
              <a:buChar char="o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5572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6591"/>
          </a:xfrm>
          <a:prstGeom prst="rect">
            <a:avLst/>
          </a:prstGeom>
          <a:solidFill>
            <a:srgbClr val="8BCC38"/>
          </a:solidFill>
        </p:spPr>
        <p:txBody>
          <a:bodyPr>
            <a:normAutofit/>
          </a:bodyPr>
          <a:lstStyle>
            <a:lvl1pPr algn="ctr">
              <a:defRPr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8" name="Retângulo 7"/>
          <p:cNvSpPr/>
          <p:nvPr userDrawn="1"/>
        </p:nvSpPr>
        <p:spPr>
          <a:xfrm>
            <a:off x="0" y="6294783"/>
            <a:ext cx="9144000" cy="563217"/>
          </a:xfrm>
          <a:prstGeom prst="rect">
            <a:avLst/>
          </a:prstGeom>
          <a:solidFill>
            <a:srgbClr val="8BCC38"/>
          </a:solidFill>
          <a:ln>
            <a:solidFill>
              <a:srgbClr val="8BC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0" y="591655"/>
            <a:ext cx="8603673" cy="5703128"/>
          </a:xfrm>
          <a:prstGeom prst="rect">
            <a:avLst/>
          </a:prstGeom>
        </p:spPr>
        <p:txBody>
          <a:bodyPr/>
          <a:lstStyle>
            <a:lvl1pPr marL="228600" indent="-228600" algn="just">
              <a:buFont typeface="Wingdings" panose="05000000000000000000" pitchFamily="2" charset="2"/>
              <a:buChar char="ü"/>
              <a:defRPr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9263" indent="-182563" algn="just">
              <a:buClr>
                <a:srgbClr val="C000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4988" indent="-85725" algn="just"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5963" indent="-85725" algn="just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96938" indent="-95250" algn="just">
              <a:buClr>
                <a:srgbClr val="C00000"/>
              </a:buClr>
              <a:buFont typeface="Courier New" panose="02070309020205020404" pitchFamily="49" charset="0"/>
              <a:buChar char="o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2F119A0E-42B7-4025-8FC3-6CCC7F4504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874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6591"/>
          </a:xfrm>
          <a:prstGeom prst="rect">
            <a:avLst/>
          </a:prstGeom>
          <a:solidFill>
            <a:srgbClr val="8BCC38"/>
          </a:solidFill>
        </p:spPr>
        <p:txBody>
          <a:bodyPr>
            <a:normAutofit/>
          </a:bodyPr>
          <a:lstStyle>
            <a:lvl1pPr algn="ctr">
              <a:defRPr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8" name="Retângulo 7"/>
          <p:cNvSpPr/>
          <p:nvPr userDrawn="1"/>
        </p:nvSpPr>
        <p:spPr>
          <a:xfrm>
            <a:off x="0" y="6294783"/>
            <a:ext cx="9144000" cy="563217"/>
          </a:xfrm>
          <a:prstGeom prst="rect">
            <a:avLst/>
          </a:prstGeom>
          <a:solidFill>
            <a:srgbClr val="8BCC38"/>
          </a:solidFill>
          <a:ln>
            <a:solidFill>
              <a:srgbClr val="8BC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" y="591655"/>
            <a:ext cx="4572000" cy="5703128"/>
          </a:xfrm>
          <a:prstGeom prst="rect">
            <a:avLst/>
          </a:prstGeom>
        </p:spPr>
        <p:txBody>
          <a:bodyPr/>
          <a:lstStyle>
            <a:lvl1pPr marL="228600" indent="-228600" algn="just">
              <a:buFont typeface="Wingdings" panose="05000000000000000000" pitchFamily="2" charset="2"/>
              <a:buChar char="ü"/>
              <a:defRPr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9263" indent="-182563" algn="just">
              <a:buClr>
                <a:srgbClr val="C000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9263" indent="0" algn="just"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0238" indent="0" algn="just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01688" indent="0" algn="just">
              <a:buClr>
                <a:srgbClr val="C00000"/>
              </a:buClr>
              <a:buFont typeface="Courier New" panose="02070309020205020404" pitchFamily="49" charset="0"/>
              <a:buChar char="o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2F119A0E-42B7-4025-8FC3-6CCC7F45044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F08195E-6A23-5F6D-55D0-B77CB99E9C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0" y="574123"/>
            <a:ext cx="4572000" cy="5703128"/>
          </a:xfrm>
          <a:prstGeom prst="rect">
            <a:avLst/>
          </a:prstGeom>
        </p:spPr>
        <p:txBody>
          <a:bodyPr/>
          <a:lstStyle>
            <a:lvl1pPr marL="228600" indent="-228600" algn="just">
              <a:buFont typeface="Wingdings" panose="05000000000000000000" pitchFamily="2" charset="2"/>
              <a:buChar char="ü"/>
              <a:defRPr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9263" indent="-182563" algn="just">
              <a:buClr>
                <a:srgbClr val="C000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9263" indent="0" algn="just"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0238" indent="0" algn="just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01688" indent="0" algn="just">
              <a:buClr>
                <a:srgbClr val="C00000"/>
              </a:buClr>
              <a:buFont typeface="Courier New" panose="02070309020205020404" pitchFamily="49" charset="0"/>
              <a:buChar char="o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89502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6591"/>
          </a:xfrm>
          <a:prstGeom prst="rect">
            <a:avLst/>
          </a:prstGeom>
          <a:solidFill>
            <a:srgbClr val="8BCC38"/>
          </a:solidFill>
        </p:spPr>
        <p:txBody>
          <a:bodyPr>
            <a:normAutofit/>
          </a:bodyPr>
          <a:lstStyle>
            <a:lvl1pPr algn="ctr">
              <a:defRPr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8" name="Retângulo 7"/>
          <p:cNvSpPr/>
          <p:nvPr userDrawn="1"/>
        </p:nvSpPr>
        <p:spPr>
          <a:xfrm>
            <a:off x="0" y="6294783"/>
            <a:ext cx="9144000" cy="563217"/>
          </a:xfrm>
          <a:prstGeom prst="rect">
            <a:avLst/>
          </a:prstGeom>
          <a:solidFill>
            <a:srgbClr val="8BCC38"/>
          </a:solidFill>
          <a:ln>
            <a:solidFill>
              <a:srgbClr val="8BC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0" y="591655"/>
            <a:ext cx="8603673" cy="2837345"/>
          </a:xfrm>
          <a:prstGeom prst="rect">
            <a:avLst/>
          </a:prstGeom>
        </p:spPr>
        <p:txBody>
          <a:bodyPr/>
          <a:lstStyle>
            <a:lvl1pPr marL="228600" indent="-228600" algn="just">
              <a:buFont typeface="Wingdings" panose="05000000000000000000" pitchFamily="2" charset="2"/>
              <a:buChar char="ü"/>
              <a:defRPr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9263" indent="-182563" algn="just">
              <a:buClr>
                <a:srgbClr val="C000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9263" indent="0" algn="just"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0238" indent="0" algn="just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01688" indent="0" algn="just">
              <a:buClr>
                <a:srgbClr val="C00000"/>
              </a:buClr>
              <a:buFont typeface="Courier New" panose="02070309020205020404" pitchFamily="49" charset="0"/>
              <a:buChar char="o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2F119A0E-42B7-4025-8FC3-6CCC7F45044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6EAA5313-56D7-A30D-3CDA-3241E0E7AE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0" y="3464064"/>
            <a:ext cx="8603673" cy="2837345"/>
          </a:xfrm>
          <a:prstGeom prst="rect">
            <a:avLst/>
          </a:prstGeom>
        </p:spPr>
        <p:txBody>
          <a:bodyPr/>
          <a:lstStyle>
            <a:lvl1pPr marL="228600" indent="-228600" algn="just">
              <a:buFont typeface="Wingdings" panose="05000000000000000000" pitchFamily="2" charset="2"/>
              <a:buChar char="ü"/>
              <a:defRPr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9263" indent="-182563" algn="just">
              <a:buClr>
                <a:srgbClr val="C000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9263" indent="0" algn="just"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0238" indent="0" algn="just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01688" indent="0" algn="just">
              <a:buClr>
                <a:srgbClr val="C00000"/>
              </a:buClr>
              <a:buFont typeface="Courier New" panose="02070309020205020404" pitchFamily="49" charset="0"/>
              <a:buChar char="o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1404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69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  <p:sldLayoutId id="214748365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a.org/data-and-statistics/data-tools/energy-statistics-data-browser?country=WORLD&amp;fuel=Energy%20supply&amp;indicator=TESbySource" TargetMode="External"/><Relationship Id="rId2" Type="http://schemas.openxmlformats.org/officeDocument/2006/relationships/hyperlink" Target="https://www.epe.gov.br/pt/abcdenergia/matriz-energetica-e-eletric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e.gov.br/sites-pt/publicacoes-dados-abertos/publicacoes/PublicacoesArquivos/publicacao-675/topico-638/BEN2022.pdf" TargetMode="External"/><Relationship Id="rId2" Type="http://schemas.openxmlformats.org/officeDocument/2006/relationships/hyperlink" Target="https://www.epe.gov.br/pt/abcdenergia/matriz-energetica-e-eletric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epe.gov.br/pt/abcdenergia/matriz-energetica-e-eletrica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a.org/data-and-statistics/data-tools/energy-statistics-data-browser?country=WORLD&amp;fuel=Energy%20supply&amp;indicator=ElecGenByFuel" TargetMode="External"/><Relationship Id="rId2" Type="http://schemas.openxmlformats.org/officeDocument/2006/relationships/hyperlink" Target="https://www.epe.gov.br/pt/abcdenergia/matriz-energetica-e-eletric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e.gov.br/sites-pt/publicacoes-dados-abertos/publicacoes/PublicacoesArquivos/publicacao-675/topico-638/BEN2022.pdf" TargetMode="External"/><Relationship Id="rId2" Type="http://schemas.openxmlformats.org/officeDocument/2006/relationships/hyperlink" Target="https://www.epe.gov.br/pt/abcdenergia/matriz-energetica-e-eletric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epe.gov.br/pt/abcdenergia/matriz-energetica-e-eletrica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inenergy.com/products/solar-rooftop-system/" TargetMode="Externa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Mobilidade Sustentável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485" y="4663440"/>
            <a:ext cx="8111115" cy="2103120"/>
          </a:xfrm>
        </p:spPr>
        <p:txBody>
          <a:bodyPr>
            <a:normAutofit/>
          </a:bodyPr>
          <a:lstStyle/>
          <a:p>
            <a:r>
              <a:rPr lang="pt-BR" dirty="0"/>
              <a:t>Prof. Dr. Ary Franco Junior</a:t>
            </a:r>
          </a:p>
          <a:p>
            <a:r>
              <a:rPr lang="pt-BR" sz="1900" dirty="0"/>
              <a:t>Engenheiro Eletricista</a:t>
            </a:r>
          </a:p>
          <a:p>
            <a:r>
              <a:rPr lang="pt-BR" sz="1900" dirty="0"/>
              <a:t>Mestre e Doutor em Controle e Automação</a:t>
            </a:r>
          </a:p>
          <a:p>
            <a:endParaRPr lang="pt-BR" sz="1900" dirty="0"/>
          </a:p>
          <a:p>
            <a:r>
              <a:rPr lang="pt-BR" sz="1900" dirty="0"/>
              <a:t>Setembro/2025</a:t>
            </a:r>
          </a:p>
        </p:txBody>
      </p:sp>
    </p:spTree>
    <p:extLst>
      <p:ext uri="{BB962C8B-B14F-4D97-AF65-F5344CB8AC3E}">
        <p14:creationId xmlns:p14="http://schemas.microsoft.com/office/powerpoint/2010/main" val="3558922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F4EF7-3C01-E895-AC03-395194E0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441A6B6-08CA-391E-EC74-5E5782CB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10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7D5DBB-A4C7-343A-73B4-D3082C736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79776"/>
            <a:ext cx="8603673" cy="3515006"/>
          </a:xfrm>
        </p:spPr>
        <p:txBody>
          <a:bodyPr/>
          <a:lstStyle/>
          <a:p>
            <a:r>
              <a:rPr lang="pt-BR" dirty="0"/>
              <a:t>Transição Energética</a:t>
            </a:r>
          </a:p>
        </p:txBody>
      </p:sp>
    </p:spTree>
    <p:extLst>
      <p:ext uri="{BB962C8B-B14F-4D97-AF65-F5344CB8AC3E}">
        <p14:creationId xmlns:p14="http://schemas.microsoft.com/office/powerpoint/2010/main" val="13732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C4C83-F71B-A866-D6F3-909C1F5E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F7F320-F4DD-CCC5-29EA-54230613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Matriz Energética</a:t>
            </a:r>
          </a:p>
          <a:p>
            <a:pPr lvl="1"/>
            <a:r>
              <a:rPr lang="pt-BR" sz="2000" dirty="0"/>
              <a:t>Representa o conjunto de TODAS as fontes de energia.</a:t>
            </a:r>
          </a:p>
          <a:p>
            <a:pPr lvl="1"/>
            <a:endParaRPr lang="pt-BR" sz="2000" dirty="0"/>
          </a:p>
          <a:p>
            <a:pPr lvl="1"/>
            <a:r>
              <a:rPr lang="pt-BR" sz="2000" dirty="0"/>
              <a:t>O </a:t>
            </a:r>
            <a:r>
              <a:rPr lang="pt-BR" sz="2000" dirty="0">
                <a:solidFill>
                  <a:srgbClr val="FF0000"/>
                </a:solidFill>
              </a:rPr>
              <a:t>MUNDO</a:t>
            </a:r>
            <a:r>
              <a:rPr lang="pt-BR" sz="2000" dirty="0"/>
              <a:t> possui uma matriz energética composta, principalmente, por </a:t>
            </a:r>
            <a:r>
              <a:rPr lang="pt-BR" sz="2000" dirty="0">
                <a:solidFill>
                  <a:srgbClr val="FF0000"/>
                </a:solidFill>
              </a:rPr>
              <a:t>fontes não renováveis</a:t>
            </a:r>
            <a:r>
              <a:rPr lang="pt-BR" sz="2000" dirty="0"/>
              <a:t>, como o carvão, petróleo e gás natural: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2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1D7D41-8D41-A535-68BB-9ECD3615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E58F0F-1856-7421-9B48-B48616ED08E8}"/>
              </a:ext>
            </a:extLst>
          </p:cNvPr>
          <p:cNvSpPr txBox="1"/>
          <p:nvPr/>
        </p:nvSpPr>
        <p:spPr>
          <a:xfrm>
            <a:off x="5756148" y="5301561"/>
            <a:ext cx="2359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hlinkClick r:id="rId2"/>
              </a:rPr>
              <a:t>https://www.epe.gov.br/pt/abcdenergia/matriz-energetica-e-eletrica</a:t>
            </a:r>
            <a:endParaRPr lang="pt-BR" sz="1200" dirty="0"/>
          </a:p>
          <a:p>
            <a:endParaRPr lang="pt-BR" sz="12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9B6219-5CF4-E9DB-D06A-B7AE69C73871}"/>
              </a:ext>
            </a:extLst>
          </p:cNvPr>
          <p:cNvSpPr txBox="1"/>
          <p:nvPr/>
        </p:nvSpPr>
        <p:spPr>
          <a:xfrm>
            <a:off x="4647438" y="2672834"/>
            <a:ext cx="4608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u="none" strike="noStrike" dirty="0">
                <a:solidFill>
                  <a:srgbClr val="337AB7"/>
                </a:solidFill>
                <a:effectLst/>
                <a:latin typeface="tahoma" panose="020B0604030504040204" pitchFamily="34" charset="0"/>
                <a:hlinkClick r:id="rId3" tooltip="Agência Internacional de Energia"/>
              </a:rPr>
              <a:t>Matriz Energética Mundial 2022</a:t>
            </a:r>
            <a:endParaRPr lang="pt-BR" dirty="0"/>
          </a:p>
        </p:txBody>
      </p:sp>
      <p:pic>
        <p:nvPicPr>
          <p:cNvPr id="1026" name="Picture 2" descr="Gráfico de percentuais das fontes na matriz energética mundial: petróleo e derivados 31,7% Carvão 28,1% Gás natural 21,6% ">
            <a:extLst>
              <a:ext uri="{FF2B5EF4-FFF2-40B4-BE49-F238E27FC236}">
                <a16:creationId xmlns:a16="http://schemas.microsoft.com/office/drawing/2014/main" id="{D2F1A6E7-50CA-110D-EAEB-A296B9496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0" y="2557676"/>
            <a:ext cx="3776730" cy="326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68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C4C83-F71B-A866-D6F3-909C1F5E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F7F320-F4DD-CCC5-29EA-54230613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A matriz energética do </a:t>
            </a:r>
            <a:r>
              <a:rPr lang="pt-BR" sz="2000" dirty="0">
                <a:solidFill>
                  <a:srgbClr val="0070C0"/>
                </a:solidFill>
              </a:rPr>
              <a:t>BRASIL</a:t>
            </a:r>
            <a:r>
              <a:rPr lang="pt-BR" sz="2000" dirty="0"/>
              <a:t> é muito diferente da mundial. Por aqui, usamos mais </a:t>
            </a:r>
            <a:r>
              <a:rPr lang="pt-BR" sz="2000" dirty="0">
                <a:solidFill>
                  <a:srgbClr val="0070C0"/>
                </a:solidFill>
              </a:rPr>
              <a:t>fontes renováveis</a:t>
            </a:r>
            <a:r>
              <a:rPr lang="pt-BR" sz="2000" dirty="0"/>
              <a:t> que no resto do mundo. </a:t>
            </a:r>
          </a:p>
          <a:p>
            <a:pPr lvl="1"/>
            <a:r>
              <a:rPr lang="pt-BR" sz="2000" dirty="0"/>
              <a:t>Nossas renováveis totalizam 50%: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1D7D41-8D41-A535-68BB-9ECD3615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E58F0F-1856-7421-9B48-B48616ED08E8}"/>
              </a:ext>
            </a:extLst>
          </p:cNvPr>
          <p:cNvSpPr txBox="1"/>
          <p:nvPr/>
        </p:nvSpPr>
        <p:spPr>
          <a:xfrm>
            <a:off x="6372953" y="5620014"/>
            <a:ext cx="2359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hlinkClick r:id="rId2"/>
              </a:rPr>
              <a:t>https://www.epe.gov.br/pt/abcdenergia/matriz-energetica-e-eletrica</a:t>
            </a:r>
            <a:endParaRPr lang="pt-BR" sz="1200" dirty="0"/>
          </a:p>
          <a:p>
            <a:endParaRPr lang="pt-BR" sz="1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A1B5A9-C059-5C8B-14F7-5D6E2C81F479}"/>
              </a:ext>
            </a:extLst>
          </p:cNvPr>
          <p:cNvSpPr txBox="1"/>
          <p:nvPr/>
        </p:nvSpPr>
        <p:spPr>
          <a:xfrm>
            <a:off x="4793742" y="2202677"/>
            <a:ext cx="4585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u="none" strike="noStrike" dirty="0">
                <a:solidFill>
                  <a:srgbClr val="337AB7"/>
                </a:solidFill>
                <a:effectLst/>
                <a:latin typeface="tahoma" panose="020B0604030504040204" pitchFamily="34" charset="0"/>
                <a:hlinkClick r:id="rId3" tooltip="Balanço Energético Nacional"/>
              </a:rPr>
              <a:t>Matriz Energética Brasileira 2024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0AB168-C4BB-7925-9184-69167BC5D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64" y="2629643"/>
            <a:ext cx="5484254" cy="360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67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C4C83-F71B-A866-D6F3-909C1F5E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F7F320-F4DD-CCC5-29EA-54230613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Vamos comparar o consumo de energia proveniente de fontes renováveis e não renováveis no Brasil e no mundo para o ano de 2022?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1D7D41-8D41-A535-68BB-9ECD3615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E58F0F-1856-7421-9B48-B48616ED08E8}"/>
              </a:ext>
            </a:extLst>
          </p:cNvPr>
          <p:cNvSpPr txBox="1"/>
          <p:nvPr/>
        </p:nvSpPr>
        <p:spPr>
          <a:xfrm>
            <a:off x="6200847" y="5422374"/>
            <a:ext cx="2359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hlinkClick r:id="rId2"/>
              </a:rPr>
              <a:t>https://www.epe.gov.br/pt/abcdenergia/matriz-energetica-e-eletrica</a:t>
            </a:r>
            <a:endParaRPr lang="pt-BR" sz="1200" dirty="0"/>
          </a:p>
          <a:p>
            <a:endParaRPr lang="pt-BR" sz="1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6D59D9-C251-4535-DC6E-3E1ADE0D5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363" y="1770907"/>
            <a:ext cx="6165273" cy="35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16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C4C83-F71B-A866-D6F3-909C1F5E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F7F320-F4DD-CCC5-29EA-54230613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Matriz Elétrica</a:t>
            </a:r>
          </a:p>
          <a:p>
            <a:pPr lvl="1"/>
            <a:r>
              <a:rPr lang="pt-BR" sz="2000" dirty="0"/>
              <a:t>É formada pelo conjunto de fontes utilizadas apenas para a geração de energia elétrica. Dessa forma, podemos concluir que a matriz elétrica é parte da matriz energética.</a:t>
            </a:r>
          </a:p>
          <a:p>
            <a:pPr lvl="1"/>
            <a:r>
              <a:rPr lang="pt-BR" sz="2000" dirty="0"/>
              <a:t>O </a:t>
            </a:r>
            <a:r>
              <a:rPr lang="pt-BR" sz="2000" dirty="0">
                <a:solidFill>
                  <a:srgbClr val="FF0000"/>
                </a:solidFill>
              </a:rPr>
              <a:t>MUNDO</a:t>
            </a:r>
            <a:r>
              <a:rPr lang="pt-BR" sz="2000" dirty="0"/>
              <a:t> possui uma matriz elétrica composta, principalmente, por </a:t>
            </a:r>
            <a:r>
              <a:rPr lang="pt-BR" sz="2000" dirty="0">
                <a:solidFill>
                  <a:srgbClr val="FF0000"/>
                </a:solidFill>
              </a:rPr>
              <a:t>fontes não renováveis</a:t>
            </a:r>
            <a:r>
              <a:rPr lang="pt-BR" sz="2000" dirty="0"/>
              <a:t>, como o carvão e gás natural:</a:t>
            </a:r>
          </a:p>
          <a:p>
            <a:pPr lvl="1"/>
            <a:endParaRPr lang="pt-BR" sz="2000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1D7D41-8D41-A535-68BB-9ECD3615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14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E58F0F-1856-7421-9B48-B48616ED08E8}"/>
              </a:ext>
            </a:extLst>
          </p:cNvPr>
          <p:cNvSpPr txBox="1"/>
          <p:nvPr/>
        </p:nvSpPr>
        <p:spPr>
          <a:xfrm>
            <a:off x="6445065" y="5571589"/>
            <a:ext cx="2359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hlinkClick r:id="rId2"/>
              </a:rPr>
              <a:t>https://www.epe.gov.br/pt/abcdenergia/matriz-energetica-e-eletrica</a:t>
            </a:r>
            <a:endParaRPr lang="pt-BR" sz="1200" dirty="0"/>
          </a:p>
          <a:p>
            <a:endParaRPr lang="pt-BR" sz="1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E57DF2B-6C2D-B633-7436-5CC3FD104911}"/>
              </a:ext>
            </a:extLst>
          </p:cNvPr>
          <p:cNvSpPr txBox="1"/>
          <p:nvPr/>
        </p:nvSpPr>
        <p:spPr>
          <a:xfrm>
            <a:off x="5196494" y="3340067"/>
            <a:ext cx="4608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u="none" strike="noStrike" dirty="0">
                <a:solidFill>
                  <a:srgbClr val="337AB7"/>
                </a:solidFill>
                <a:effectLst/>
                <a:latin typeface="tahoma" panose="020B0604030504040204" pitchFamily="34" charset="0"/>
                <a:hlinkClick r:id="rId3" tooltip="Agência Internacional de Energia"/>
              </a:rPr>
              <a:t>Matriz Elétrica Mundial 2022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CE040F-E95B-428D-0EDF-39F85CE56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83" y="2772697"/>
            <a:ext cx="4617927" cy="34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74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C4C83-F71B-A866-D6F3-909C1F5E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F7F320-F4DD-CCC5-29EA-54230613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A matriz elétrica </a:t>
            </a:r>
            <a:r>
              <a:rPr lang="pt-BR" sz="2000" dirty="0">
                <a:solidFill>
                  <a:srgbClr val="0070C0"/>
                </a:solidFill>
              </a:rPr>
              <a:t>brasileira</a:t>
            </a:r>
            <a:r>
              <a:rPr lang="pt-BR" sz="2000" dirty="0"/>
              <a:t> é ainda mais </a:t>
            </a:r>
            <a:r>
              <a:rPr lang="pt-BR" sz="2000" dirty="0">
                <a:solidFill>
                  <a:srgbClr val="0070C0"/>
                </a:solidFill>
              </a:rPr>
              <a:t>renovável</a:t>
            </a:r>
            <a:r>
              <a:rPr lang="pt-BR" sz="2000" dirty="0"/>
              <a:t> do que a energética.</a:t>
            </a:r>
          </a:p>
          <a:p>
            <a:pPr lvl="1"/>
            <a:r>
              <a:rPr lang="pt-BR" sz="2000" dirty="0"/>
              <a:t>Energia elétrica a partir de fonte hidráulica e eólica somam 78,7%:</a:t>
            </a:r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1D7D41-8D41-A535-68BB-9ECD3615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15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E58F0F-1856-7421-9B48-B48616ED08E8}"/>
              </a:ext>
            </a:extLst>
          </p:cNvPr>
          <p:cNvSpPr txBox="1"/>
          <p:nvPr/>
        </p:nvSpPr>
        <p:spPr>
          <a:xfrm>
            <a:off x="5486400" y="5335851"/>
            <a:ext cx="2359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hlinkClick r:id="rId2"/>
              </a:rPr>
              <a:t>https://www.epe.gov.br/pt/abcdenergia/matriz-energetica-e-eletrica</a:t>
            </a:r>
            <a:endParaRPr lang="pt-BR" sz="1200" dirty="0"/>
          </a:p>
          <a:p>
            <a:endParaRPr lang="pt-BR" sz="12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809493-55E3-8ABB-5EF7-4C16786695DA}"/>
              </a:ext>
            </a:extLst>
          </p:cNvPr>
          <p:cNvSpPr txBox="1"/>
          <p:nvPr/>
        </p:nvSpPr>
        <p:spPr>
          <a:xfrm>
            <a:off x="4373118" y="2082230"/>
            <a:ext cx="4585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u="none" strike="noStrike" dirty="0">
                <a:solidFill>
                  <a:srgbClr val="337AB7"/>
                </a:solidFill>
                <a:effectLst/>
                <a:latin typeface="tahoma" panose="020B0604030504040204" pitchFamily="34" charset="0"/>
                <a:hlinkClick r:id="rId3" tooltip="Balanço Energético Nacional"/>
              </a:rPr>
              <a:t>Matriz Elétrica Brasileira 2024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CCA081-250A-BF31-E7F8-2E88E88E8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5213"/>
            <a:ext cx="5287858" cy="349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82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C4C83-F71B-A866-D6F3-909C1F5E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F7F320-F4DD-CCC5-29EA-54230613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/>
              <a:t>Vamos comparar a utilização de fontes renováveis e não renováveis para a geração de energia elétrica no Brasil e no mundo para o ano de 2022?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1D7D41-8D41-A535-68BB-9ECD3615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16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E58F0F-1856-7421-9B48-B48616ED08E8}"/>
              </a:ext>
            </a:extLst>
          </p:cNvPr>
          <p:cNvSpPr txBox="1"/>
          <p:nvPr/>
        </p:nvSpPr>
        <p:spPr>
          <a:xfrm>
            <a:off x="6244521" y="5244411"/>
            <a:ext cx="2359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hlinkClick r:id="rId2"/>
              </a:rPr>
              <a:t>https://www.epe.gov.br/pt/abcdenergia/matriz-energetica-e-eletrica</a:t>
            </a:r>
            <a:endParaRPr lang="pt-BR" sz="1200" dirty="0"/>
          </a:p>
          <a:p>
            <a:endParaRPr lang="pt-BR" sz="1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F97D90A-E08F-70AF-3FC3-2901CD538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249" y="1258856"/>
            <a:ext cx="6543501" cy="37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66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E2CF9-74AE-0BF5-ADB4-04E8617C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8C0448-2543-53D1-729D-FDA17AADF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Transição Energética</a:t>
            </a:r>
          </a:p>
          <a:p>
            <a:pPr lvl="1"/>
            <a:r>
              <a:rPr lang="pt-BR" sz="2000" dirty="0"/>
              <a:t>As alterações climáticas globais estão muito ligadas às emissões de gases de efeito estufa (GEE) pela queima de combustíveis fósseis. </a:t>
            </a:r>
          </a:p>
          <a:p>
            <a:pPr lvl="1"/>
            <a:endParaRPr lang="pt-BR" sz="2000" dirty="0"/>
          </a:p>
          <a:p>
            <a:pPr lvl="1"/>
            <a:endParaRPr lang="pt-BR" sz="2000" dirty="0"/>
          </a:p>
          <a:p>
            <a:pPr lvl="1"/>
            <a:endParaRPr lang="pt-BR" sz="2000" dirty="0"/>
          </a:p>
          <a:p>
            <a:pPr lvl="1"/>
            <a:r>
              <a:rPr lang="pt-BR" sz="2000" dirty="0"/>
              <a:t>No mundo, as preocupações com o clima reforçaram uma série de reflexões e iniciativas em direção a uma </a:t>
            </a:r>
            <a:r>
              <a:rPr lang="pt-BR" sz="2000" dirty="0">
                <a:highlight>
                  <a:srgbClr val="FFFF00"/>
                </a:highlight>
              </a:rPr>
              <a:t>Transição Energética</a:t>
            </a:r>
            <a:r>
              <a:rPr lang="pt-BR" sz="2000" dirty="0"/>
              <a:t>, ou seja, uma </a:t>
            </a:r>
            <a:r>
              <a:rPr lang="pt-BR" sz="2000" dirty="0">
                <a:highlight>
                  <a:srgbClr val="FFFF00"/>
                </a:highlight>
              </a:rPr>
              <a:t>transformação na Matriz energética</a:t>
            </a:r>
            <a:r>
              <a:rPr lang="pt-BR" sz="2000" dirty="0"/>
              <a:t>.</a:t>
            </a:r>
          </a:p>
          <a:p>
            <a:pPr lvl="1"/>
            <a:endParaRPr lang="pt-BR" sz="2000" dirty="0"/>
          </a:p>
          <a:p>
            <a:pPr lvl="1"/>
            <a:endParaRPr lang="pt-BR" sz="2000" dirty="0"/>
          </a:p>
          <a:p>
            <a:pPr lvl="1"/>
            <a:endParaRPr lang="pt-BR" sz="2000" dirty="0"/>
          </a:p>
          <a:p>
            <a:pPr lvl="1"/>
            <a:r>
              <a:rPr lang="pt-BR" sz="2000" dirty="0"/>
              <a:t>A tendência é de que o mundo diminua o uso de </a:t>
            </a:r>
            <a:r>
              <a:rPr lang="pt-BR" sz="2000" dirty="0">
                <a:solidFill>
                  <a:srgbClr val="FF0000"/>
                </a:solidFill>
              </a:rPr>
              <a:t>fontes</a:t>
            </a:r>
            <a:r>
              <a:rPr lang="pt-BR" sz="2000" dirty="0"/>
              <a:t> </a:t>
            </a:r>
            <a:r>
              <a:rPr lang="pt-BR" sz="2000" dirty="0">
                <a:solidFill>
                  <a:srgbClr val="FF0000"/>
                </a:solidFill>
              </a:rPr>
              <a:t>não renováveis ou emissoras</a:t>
            </a:r>
            <a:r>
              <a:rPr lang="pt-BR" sz="2000" dirty="0"/>
              <a:t>, especialmente o carvão, o óleo combustível e o óleo diesel na geração de eletricidade e aumente o uso das </a:t>
            </a:r>
            <a:r>
              <a:rPr lang="pt-BR" sz="2000" dirty="0">
                <a:solidFill>
                  <a:srgbClr val="0070C0"/>
                </a:solidFill>
              </a:rPr>
              <a:t>fontes renováveis</a:t>
            </a:r>
            <a:r>
              <a:rPr lang="pt-BR" sz="2000" dirty="0"/>
              <a:t> e não emissoras, como eólica, </a:t>
            </a:r>
            <a:r>
              <a:rPr lang="pt-BR" sz="2000" dirty="0">
                <a:highlight>
                  <a:srgbClr val="FFFF00"/>
                </a:highlight>
              </a:rPr>
              <a:t>solar</a:t>
            </a:r>
            <a:r>
              <a:rPr lang="pt-BR" sz="2000" dirty="0"/>
              <a:t>, bioenergia e hidráulica.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936833-8412-7ADF-06FA-292BFA93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39D4D5A6-1F0F-DCC8-8DEB-AD32CACFCEF0}"/>
              </a:ext>
            </a:extLst>
          </p:cNvPr>
          <p:cNvSpPr/>
          <p:nvPr/>
        </p:nvSpPr>
        <p:spPr>
          <a:xfrm>
            <a:off x="3268980" y="1725930"/>
            <a:ext cx="2606040" cy="7658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00EFD111-715A-B489-C617-D0DED49B2CC1}"/>
              </a:ext>
            </a:extLst>
          </p:cNvPr>
          <p:cNvSpPr/>
          <p:nvPr/>
        </p:nvSpPr>
        <p:spPr>
          <a:xfrm>
            <a:off x="3268980" y="3718560"/>
            <a:ext cx="2606040" cy="7658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013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E2CF9-74AE-0BF5-ADB4-04E8617C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8C0448-2543-53D1-729D-FDA17AADF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Processo de Transição de Energias Renováveis (possível desenvolvimento)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936833-8412-7ADF-06FA-292BFA93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492BA88-5A7D-058F-61F9-733DACB689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24" y="1356029"/>
            <a:ext cx="8028432" cy="491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70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D9E371-F485-E52D-3F73-7BB564D03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3599426-28FC-0C75-1060-09523A18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19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8FA26E-A7B0-A419-C4A9-7B38CA1C8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23159"/>
            <a:ext cx="8603673" cy="3871623"/>
          </a:xfrm>
        </p:spPr>
        <p:txBody>
          <a:bodyPr/>
          <a:lstStyle/>
          <a:p>
            <a:r>
              <a:rPr lang="pt-BR" dirty="0"/>
              <a:t>Energia Solar Fotovoltaica</a:t>
            </a:r>
          </a:p>
        </p:txBody>
      </p:sp>
    </p:spTree>
    <p:extLst>
      <p:ext uri="{BB962C8B-B14F-4D97-AF65-F5344CB8AC3E}">
        <p14:creationId xmlns:p14="http://schemas.microsoft.com/office/powerpoint/2010/main" val="3151718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91606-AE0A-C591-3FCD-6C4B31D2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C99062-97DB-FBFC-2314-CD8BDC9A7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BR" dirty="0"/>
              <a:t>Sumário</a:t>
            </a:r>
          </a:p>
          <a:p>
            <a:r>
              <a:rPr lang="pt-BR" dirty="0"/>
              <a:t>Energia</a:t>
            </a:r>
          </a:p>
          <a:p>
            <a:r>
              <a:rPr lang="pt-BR" dirty="0"/>
              <a:t>Fontes de Energia</a:t>
            </a:r>
          </a:p>
          <a:p>
            <a:r>
              <a:rPr lang="pt-BR" dirty="0"/>
              <a:t>Transição Energética</a:t>
            </a:r>
          </a:p>
          <a:p>
            <a:r>
              <a:rPr lang="pt-BR" dirty="0"/>
              <a:t>Energia Solar Fotovoltaica</a:t>
            </a:r>
          </a:p>
          <a:p>
            <a:r>
              <a:rPr lang="pt-BR" dirty="0"/>
              <a:t>Sistema de Compensação</a:t>
            </a:r>
          </a:p>
          <a:p>
            <a:r>
              <a:rPr lang="pt-BR" dirty="0"/>
              <a:t>Mobilidade Elétrica</a:t>
            </a:r>
          </a:p>
          <a:p>
            <a:r>
              <a:rPr lang="pt-BR" dirty="0"/>
              <a:t>Mobilidade Sustentável</a:t>
            </a:r>
          </a:p>
          <a:p>
            <a:r>
              <a:rPr lang="pt-BR" dirty="0"/>
              <a:t>Custo de Investimento</a:t>
            </a:r>
          </a:p>
          <a:p>
            <a:r>
              <a:rPr lang="pt-BR" dirty="0"/>
              <a:t>Novas Políticas</a:t>
            </a:r>
          </a:p>
          <a:p>
            <a:r>
              <a:rPr lang="pt-BR" dirty="0"/>
              <a:t>Conclusão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190025-6869-D033-BFF5-58B97729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460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7870F-5CCA-5F0E-0A32-7EBA3C4C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6F8829-0177-6061-E83B-82B2A37B1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Como funciona?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1A144B4-AD3B-37AB-0E4E-230E024B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0B7D5AE-7F37-4899-8640-73797A206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7" y="1012991"/>
            <a:ext cx="8777345" cy="486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15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F4EF7-3C01-E895-AC03-395194E0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441A6B6-08CA-391E-EC74-5E5782CB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21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7D5DBB-A4C7-343A-73B4-D3082C736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79776"/>
            <a:ext cx="8603673" cy="3515006"/>
          </a:xfrm>
        </p:spPr>
        <p:txBody>
          <a:bodyPr/>
          <a:lstStyle/>
          <a:p>
            <a:r>
              <a:rPr lang="pt-BR" dirty="0"/>
              <a:t>Sistema de Compensação</a:t>
            </a:r>
          </a:p>
        </p:txBody>
      </p:sp>
    </p:spTree>
    <p:extLst>
      <p:ext uri="{BB962C8B-B14F-4D97-AF65-F5344CB8AC3E}">
        <p14:creationId xmlns:p14="http://schemas.microsoft.com/office/powerpoint/2010/main" val="1319727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4E003-F75C-9AC4-C843-A7B2303A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D55A23-FE9E-9C2C-4D0D-F5C0B2A0C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Sistema Fotovoltaico conectado à Rede (On-Grid)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9300FD-0337-574D-0203-7B62BCC0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22</a:t>
            </a:fld>
            <a:endParaRPr lang="pt-BR"/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4BB8CD03-A1C5-65D4-2E0B-FB60B62A2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3" y="1065229"/>
            <a:ext cx="6759018" cy="506926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B17A986-A8B0-CAE0-C252-35F954133A11}"/>
              </a:ext>
            </a:extLst>
          </p:cNvPr>
          <p:cNvSpPr txBox="1"/>
          <p:nvPr/>
        </p:nvSpPr>
        <p:spPr>
          <a:xfrm>
            <a:off x="285160" y="6331399"/>
            <a:ext cx="6596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https://www.arinenergy.com/products/solar-rooftop-system/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9793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F84C71-8641-FE31-9397-05B5A5BC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FF9C8B-C2A8-C598-5A87-BE5F6C6A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1ª Situação: com sol e carga a 100%</a:t>
            </a:r>
          </a:p>
          <a:p>
            <a:pPr lvl="2"/>
            <a:r>
              <a:rPr lang="pt-BR" sz="1800" dirty="0"/>
              <a:t>A energia gerada pelo Sistema Fotovoltaico é totalmente consumida pelas cargas;</a:t>
            </a:r>
          </a:p>
          <a:p>
            <a:pPr lvl="2"/>
            <a:r>
              <a:rPr lang="pt-BR" sz="1800" dirty="0"/>
              <a:t>Não há consumo da concessionária nem excedente (sobra) de energia.</a:t>
            </a:r>
          </a:p>
          <a:p>
            <a:pPr lvl="2"/>
            <a:endParaRPr lang="pt-BR" dirty="0"/>
          </a:p>
          <a:p>
            <a:pPr lvl="2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BA98F5-05E6-9098-E119-7A180EA9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5888744-D5F1-CB80-FD1A-AFF357009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23" y="1943100"/>
            <a:ext cx="6890353" cy="432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1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F84C71-8641-FE31-9397-05B5A5BC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FF9C8B-C2A8-C598-5A87-BE5F6C6A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2ª Situação: com sol e </a:t>
            </a:r>
            <a:r>
              <a:rPr lang="pt-BR" sz="2000" dirty="0">
                <a:highlight>
                  <a:srgbClr val="FFFF00"/>
                </a:highlight>
              </a:rPr>
              <a:t>menos</a:t>
            </a:r>
            <a:r>
              <a:rPr lang="pt-BR" sz="2000" dirty="0"/>
              <a:t> carga</a:t>
            </a:r>
          </a:p>
          <a:p>
            <a:pPr lvl="2"/>
            <a:r>
              <a:rPr lang="pt-BR" sz="1800" dirty="0"/>
              <a:t>A energia gerada pelo Sistema Fotovoltaico é </a:t>
            </a:r>
            <a:r>
              <a:rPr lang="pt-BR" sz="1800" dirty="0">
                <a:highlight>
                  <a:srgbClr val="FFFF00"/>
                </a:highlight>
              </a:rPr>
              <a:t>parcialmente</a:t>
            </a:r>
            <a:r>
              <a:rPr lang="pt-BR" sz="1800" dirty="0"/>
              <a:t> consumida pelas cargas;</a:t>
            </a:r>
          </a:p>
          <a:p>
            <a:pPr lvl="2"/>
            <a:r>
              <a:rPr lang="pt-BR" sz="1800" dirty="0"/>
              <a:t>Não há consumo da concessionária, </a:t>
            </a:r>
            <a:r>
              <a:rPr lang="pt-BR" sz="1800" dirty="0">
                <a:highlight>
                  <a:srgbClr val="FFFF00"/>
                </a:highlight>
              </a:rPr>
              <a:t>e o excedente (sobra) de energia é enviado para a rede da concessionária</a:t>
            </a:r>
            <a:r>
              <a:rPr lang="pt-BR" sz="1800" dirty="0"/>
              <a:t>.</a:t>
            </a:r>
          </a:p>
          <a:p>
            <a:pPr lvl="2"/>
            <a:endParaRPr lang="pt-BR" dirty="0"/>
          </a:p>
          <a:p>
            <a:pPr lvl="2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BA98F5-05E6-9098-E119-7A180EA9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24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050B6B4-B4D9-E8BB-4F42-57B2336A6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400449"/>
            <a:ext cx="6092190" cy="38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73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F84C71-8641-FE31-9397-05B5A5BC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FF9C8B-C2A8-C598-5A87-BE5F6C6A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3ª Situação: </a:t>
            </a:r>
            <a:r>
              <a:rPr lang="pt-BR" sz="2000" dirty="0">
                <a:highlight>
                  <a:srgbClr val="FFFF00"/>
                </a:highlight>
              </a:rPr>
              <a:t>sol mais fraco</a:t>
            </a:r>
          </a:p>
          <a:p>
            <a:pPr lvl="2"/>
            <a:r>
              <a:rPr lang="pt-BR" sz="1800" dirty="0"/>
              <a:t>A energia gerada pelo Sistema Fotovoltaico é </a:t>
            </a:r>
            <a:r>
              <a:rPr lang="pt-BR" sz="1800" dirty="0">
                <a:highlight>
                  <a:srgbClr val="FFFF00"/>
                </a:highlight>
              </a:rPr>
              <a:t>insuficiente</a:t>
            </a:r>
            <a:r>
              <a:rPr lang="pt-BR" sz="1800" dirty="0"/>
              <a:t> para ser consumida pelas cargas;</a:t>
            </a:r>
          </a:p>
          <a:p>
            <a:pPr lvl="2"/>
            <a:r>
              <a:rPr lang="pt-BR" sz="1800" dirty="0">
                <a:highlight>
                  <a:srgbClr val="FFFF00"/>
                </a:highlight>
              </a:rPr>
              <a:t>Há consumo de parte da energia da rede da concessionária</a:t>
            </a:r>
            <a:r>
              <a:rPr lang="pt-BR" sz="1800" dirty="0"/>
              <a:t>.</a:t>
            </a:r>
          </a:p>
          <a:p>
            <a:pPr lvl="2"/>
            <a:endParaRPr lang="pt-BR" dirty="0"/>
          </a:p>
          <a:p>
            <a:pPr lvl="2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BA98F5-05E6-9098-E119-7A180EA9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25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E26F12B-B3AA-2865-C671-ED8D1EC30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13" y="1913415"/>
            <a:ext cx="6590174" cy="425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58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F84C71-8641-FE31-9397-05B5A5BC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FF9C8B-C2A8-C598-5A87-BE5F6C6A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4ª Situação: </a:t>
            </a:r>
            <a:r>
              <a:rPr lang="pt-BR" sz="2000" dirty="0">
                <a:highlight>
                  <a:srgbClr val="FFFF00"/>
                </a:highlight>
              </a:rPr>
              <a:t>noite (ou totalmente nublado, chuva, etc.)</a:t>
            </a:r>
          </a:p>
          <a:p>
            <a:pPr lvl="2"/>
            <a:r>
              <a:rPr lang="pt-BR" sz="1800" dirty="0"/>
              <a:t>A energia gerada pelo Sistema Fotovoltaico é </a:t>
            </a:r>
            <a:r>
              <a:rPr lang="pt-BR" sz="1800" dirty="0">
                <a:highlight>
                  <a:srgbClr val="FFFF00"/>
                </a:highlight>
              </a:rPr>
              <a:t>irrelevante</a:t>
            </a:r>
            <a:r>
              <a:rPr lang="pt-BR" sz="1800" dirty="0"/>
              <a:t> para ser consumida pelas cargas;</a:t>
            </a:r>
          </a:p>
          <a:p>
            <a:pPr lvl="2"/>
            <a:r>
              <a:rPr lang="pt-BR" sz="1800" dirty="0">
                <a:highlight>
                  <a:srgbClr val="FFFF00"/>
                </a:highlight>
              </a:rPr>
              <a:t>Há consumo de toda a energia da rede da concessionária</a:t>
            </a:r>
            <a:r>
              <a:rPr lang="pt-BR" sz="1800" dirty="0"/>
              <a:t>.</a:t>
            </a:r>
          </a:p>
          <a:p>
            <a:pPr lvl="2"/>
            <a:endParaRPr lang="pt-BR" dirty="0"/>
          </a:p>
          <a:p>
            <a:pPr lvl="2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BA98F5-05E6-9098-E119-7A180EA9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26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6D3D4C0-F37A-FF1F-4FB4-7E9D297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19" y="2105508"/>
            <a:ext cx="6087962" cy="403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2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D0DF6-B087-DB6F-772B-E7F129DB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BEEDFB-73DB-1A9F-34B3-D8593D629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1655"/>
            <a:ext cx="9144000" cy="5763425"/>
          </a:xfrm>
        </p:spPr>
        <p:txBody>
          <a:bodyPr/>
          <a:lstStyle/>
          <a:p>
            <a:r>
              <a:rPr lang="pt-BR" dirty="0"/>
              <a:t>Sistema de Compensação de Energia Elétrica (SCEE) – Lei Nº 14.300, DE 6 DE JANEIRO DE 2022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lvl="1"/>
            <a:r>
              <a:rPr lang="pt-BR" b="0" dirty="0">
                <a:solidFill>
                  <a:srgbClr val="000000"/>
                </a:solidFill>
              </a:rPr>
              <a:t>Os créditos expiram em </a:t>
            </a:r>
            <a:r>
              <a:rPr lang="pt-BR" b="0" dirty="0">
                <a:solidFill>
                  <a:srgbClr val="000000"/>
                </a:solidFill>
                <a:highlight>
                  <a:srgbClr val="FFFF00"/>
                </a:highlight>
              </a:rPr>
              <a:t>5 anos após a data do faturamento em que foram gerados.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97C7BD-B71D-BAF5-CFE9-72F35432C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27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162B72A-FEC8-3B90-620F-DC9693363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" y="1273492"/>
            <a:ext cx="5360670" cy="4311015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BE4BF2F-F1FE-8FAB-B9C7-5B58A044E1EF}"/>
              </a:ext>
            </a:extLst>
          </p:cNvPr>
          <p:cNvSpPr txBox="1">
            <a:spLocks/>
          </p:cNvSpPr>
          <p:nvPr/>
        </p:nvSpPr>
        <p:spPr>
          <a:xfrm>
            <a:off x="5080635" y="1160283"/>
            <a:ext cx="4011930" cy="5106062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000" b="1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9263" indent="-182563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4988" indent="-857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857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6938" indent="-9525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pt-BR" dirty="0"/>
          </a:p>
          <a:p>
            <a:pPr lvl="1"/>
            <a:r>
              <a:rPr lang="pt-BR" dirty="0"/>
              <a:t>Com o “sistema de compensação”, a energia gerada durante o dia e não consumida imediatamente é injetada na rede e cedida à distribuidora a título de empréstimo – o que você produz a mais, você empresta para a concessionária.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Os créditos podem ser utilizados a noite ou quando a geração não é suficiente – aí é feita a compensação, ou seja, </a:t>
            </a:r>
            <a:r>
              <a:rPr lang="pt-BR" dirty="0">
                <a:highlight>
                  <a:srgbClr val="FFFF00"/>
                </a:highlight>
              </a:rPr>
              <a:t>a concessionária devolve a energia que pegou de você emprestada</a:t>
            </a:r>
            <a:r>
              <a:rPr lang="pt-BR" dirty="0"/>
              <a:t>.</a:t>
            </a:r>
          </a:p>
          <a:p>
            <a:pPr lvl="2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8857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86199-0DFE-E899-B7A0-52E6E740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9753148-85F2-41CF-8625-D9870A780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28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DCC58BF-7113-87C0-A336-9068BCAB9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10853"/>
            <a:ext cx="8603673" cy="3683930"/>
          </a:xfrm>
        </p:spPr>
        <p:txBody>
          <a:bodyPr/>
          <a:lstStyle/>
          <a:p>
            <a:r>
              <a:rPr lang="pt-BR" dirty="0"/>
              <a:t>Mobilidade Elétrica</a:t>
            </a:r>
          </a:p>
        </p:txBody>
      </p:sp>
    </p:spTree>
    <p:extLst>
      <p:ext uri="{BB962C8B-B14F-4D97-AF65-F5344CB8AC3E}">
        <p14:creationId xmlns:p14="http://schemas.microsoft.com/office/powerpoint/2010/main" val="1632625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DB285-7E68-4988-1444-DD34A75E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E1B857-E8C1-C743-CE78-1B370BDB5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Arial"/>
                <a:ea typeface="Arial"/>
                <a:cs typeface="Arial"/>
                <a:sym typeface="Arial"/>
              </a:rPr>
              <a:t>Histórico da Mobilidade Elétrica</a:t>
            </a:r>
            <a:endParaRPr lang="pt-BR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pt-BR" dirty="0"/>
              <a:t>A história começa em meados do século XIX e está relacionada à história das baterias;</a:t>
            </a:r>
          </a:p>
          <a:p>
            <a:pPr lvl="1"/>
            <a:r>
              <a:rPr lang="pt-BR" dirty="0"/>
              <a:t>Em 1835 foi construído o primeiro VE prático - uma pequena locomotiva;</a:t>
            </a:r>
          </a:p>
          <a:p>
            <a:pPr lvl="1"/>
            <a:r>
              <a:rPr lang="pt-BR" dirty="0"/>
              <a:t>Em 1859 foi feita a demonstração da primeira bateria recarregável de chumbo-ácido;</a:t>
            </a:r>
          </a:p>
          <a:p>
            <a:pPr lvl="1"/>
            <a:r>
              <a:rPr lang="pt-BR" dirty="0"/>
              <a:t>Veio a ser utilizado por diversos veículos elétricos desenvolvidos a partir do início da década de 1880.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9ACD67-C9E4-DFA2-B840-087D2554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29</a:t>
            </a:fld>
            <a:endParaRPr lang="pt-BR"/>
          </a:p>
        </p:txBody>
      </p:sp>
      <p:pic>
        <p:nvPicPr>
          <p:cNvPr id="5" name="Google Shape;140;p200">
            <a:extLst>
              <a:ext uri="{FF2B5EF4-FFF2-40B4-BE49-F238E27FC236}">
                <a16:creationId xmlns:a16="http://schemas.microsoft.com/office/drawing/2014/main" id="{21C73794-0F2E-A154-BBD9-897BD493CFAC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895" y="3043990"/>
            <a:ext cx="5186705" cy="3136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151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F4EF7-3C01-E895-AC03-395194E0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441A6B6-08CA-391E-EC74-5E5782CB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3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7D5DBB-A4C7-343A-73B4-D3082C736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79776"/>
            <a:ext cx="8603673" cy="3515006"/>
          </a:xfrm>
        </p:spPr>
        <p:txBody>
          <a:bodyPr/>
          <a:lstStyle/>
          <a:p>
            <a:r>
              <a:rPr lang="pt-BR" dirty="0"/>
              <a:t>Energia</a:t>
            </a:r>
          </a:p>
        </p:txBody>
      </p:sp>
    </p:spTree>
    <p:extLst>
      <p:ext uri="{BB962C8B-B14F-4D97-AF65-F5344CB8AC3E}">
        <p14:creationId xmlns:p14="http://schemas.microsoft.com/office/powerpoint/2010/main" val="1793731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2F8FD-9B02-0D58-800A-75517FE9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434DF8-D4C3-51D1-19B5-1E74B94BA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Dificuldade para a eletromobilidade</a:t>
            </a:r>
          </a:p>
          <a:p>
            <a:pPr lvl="1"/>
            <a:r>
              <a:rPr lang="pt-BR" dirty="0"/>
              <a:t>O grande entrave para a popularização dos veículos elétricos foi a </a:t>
            </a:r>
            <a:r>
              <a:rPr lang="pt-BR" dirty="0">
                <a:solidFill>
                  <a:srgbClr val="FF0000"/>
                </a:solidFill>
              </a:rPr>
              <a:t>redução significativa no preço das baterias</a:t>
            </a:r>
            <a:r>
              <a:rPr lang="pt-BR" dirty="0"/>
              <a:t> de íons de Lítio;</a:t>
            </a:r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1547D4-71C1-5544-F23F-939E0A51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30</a:t>
            </a:fld>
            <a:endParaRPr lang="pt-BR"/>
          </a:p>
        </p:txBody>
      </p:sp>
      <p:pic>
        <p:nvPicPr>
          <p:cNvPr id="5" name="Google Shape;312;p212">
            <a:extLst>
              <a:ext uri="{FF2B5EF4-FFF2-40B4-BE49-F238E27FC236}">
                <a16:creationId xmlns:a16="http://schemas.microsoft.com/office/drawing/2014/main" id="{39BEBF88-B119-B1DE-2AD6-B6797FA09152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89" y="1804737"/>
            <a:ext cx="8852221" cy="4329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833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3F230-060A-38C5-04B9-C1C02321E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5655DB-AE78-6875-BC94-DB8AB2C66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/>
              <a:t>A tendência é de </a:t>
            </a:r>
            <a:r>
              <a:rPr lang="pt-BR" dirty="0">
                <a:solidFill>
                  <a:srgbClr val="0070C0"/>
                </a:solidFill>
              </a:rPr>
              <a:t>redução contínua</a:t>
            </a:r>
            <a:r>
              <a:rPr lang="pt-BR" dirty="0"/>
              <a:t> nos próximos anos;</a:t>
            </a:r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F12DD6-C191-F033-145E-32A473B8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31</a:t>
            </a:fld>
            <a:endParaRPr lang="pt-BR"/>
          </a:p>
        </p:txBody>
      </p:sp>
      <p:pic>
        <p:nvPicPr>
          <p:cNvPr id="5" name="Google Shape;319;p213" descr="A Behind the Scenes Take on Lithium-ion Battery Prices | BloombergNEF">
            <a:extLst>
              <a:ext uri="{FF2B5EF4-FFF2-40B4-BE49-F238E27FC236}">
                <a16:creationId xmlns:a16="http://schemas.microsoft.com/office/drawing/2014/main" id="{BB90090D-D204-87EB-3536-8156E023D9E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08" y="1239253"/>
            <a:ext cx="7462661" cy="47503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21;p213">
            <a:extLst>
              <a:ext uri="{FF2B5EF4-FFF2-40B4-BE49-F238E27FC236}">
                <a16:creationId xmlns:a16="http://schemas.microsoft.com/office/drawing/2014/main" id="{8C6BAF41-D27A-DDD5-BB38-60FDA149B0DC}"/>
              </a:ext>
            </a:extLst>
          </p:cNvPr>
          <p:cNvSpPr/>
          <p:nvPr/>
        </p:nvSpPr>
        <p:spPr>
          <a:xfrm rot="5400000">
            <a:off x="5776455" y="2843335"/>
            <a:ext cx="844984" cy="5315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>
            <a:outerShdw blurRad="381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68550" tIns="68550" rIns="68550" bIns="685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39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D7C16-04C5-2B78-B127-F120926FD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A962E6-32EB-EE5E-58ED-36F5FD33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F98B38-DCA6-E6C0-91BD-13B3453A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591655"/>
            <a:ext cx="3212432" cy="5703128"/>
          </a:xfrm>
        </p:spPr>
        <p:txBody>
          <a:bodyPr/>
          <a:lstStyle/>
          <a:p>
            <a:r>
              <a:rPr lang="pt-BR" dirty="0"/>
              <a:t>O que motivou a queda do preço das baterias?</a:t>
            </a:r>
          </a:p>
          <a:p>
            <a:pPr lvl="1"/>
            <a:r>
              <a:rPr lang="pt-BR" dirty="0"/>
              <a:t>Metas de emissões de poluentes mais agressivas;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Acordos climáticos para a descarbonização gradual das atividades econômicas;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Setor automotivo: novos entrantes e reconfiguração dos tradicionais;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Novos atores: startups e setor elétrico.</a:t>
            </a:r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C995D1-0991-78AD-EEBB-CB55BDBC6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32</a:t>
            </a:fld>
            <a:endParaRPr lang="pt-BR"/>
          </a:p>
        </p:txBody>
      </p:sp>
      <p:sp>
        <p:nvSpPr>
          <p:cNvPr id="5" name="Google Shape;343;p6">
            <a:extLst>
              <a:ext uri="{FF2B5EF4-FFF2-40B4-BE49-F238E27FC236}">
                <a16:creationId xmlns:a16="http://schemas.microsoft.com/office/drawing/2014/main" id="{160DDB46-163C-A48F-78A0-9DDE9E659349}"/>
              </a:ext>
            </a:extLst>
          </p:cNvPr>
          <p:cNvSpPr/>
          <p:nvPr/>
        </p:nvSpPr>
        <p:spPr>
          <a:xfrm>
            <a:off x="3673958" y="991582"/>
            <a:ext cx="4963343" cy="68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Viabilidade das Tecnologias habilitadoras </a:t>
            </a:r>
            <a:endParaRPr sz="20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44;p6">
            <a:extLst>
              <a:ext uri="{FF2B5EF4-FFF2-40B4-BE49-F238E27FC236}">
                <a16:creationId xmlns:a16="http://schemas.microsoft.com/office/drawing/2014/main" id="{2ECE109E-49AA-CD18-F771-992D1D94CCAD}"/>
              </a:ext>
            </a:extLst>
          </p:cNvPr>
          <p:cNvSpPr/>
          <p:nvPr/>
        </p:nvSpPr>
        <p:spPr>
          <a:xfrm>
            <a:off x="4185138" y="1730462"/>
            <a:ext cx="4452163" cy="7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257098" marR="0" lvl="0" indent="-161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520"/>
              <a:buFont typeface="Arial"/>
              <a:buChar char="•"/>
            </a:pPr>
            <a:r>
              <a:rPr lang="pt-BR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Diminuição do preço das baterias (lítio, em dólares por kWh)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345;p6">
            <a:extLst>
              <a:ext uri="{FF2B5EF4-FFF2-40B4-BE49-F238E27FC236}">
                <a16:creationId xmlns:a16="http://schemas.microsoft.com/office/drawing/2014/main" id="{A533BFC2-66A7-FBAE-5C14-41FCD4DE8CB8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8631" y="2449796"/>
            <a:ext cx="5393999" cy="3608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142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4F8C9-8700-1245-92ED-B6904EB9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75F1D3-D461-196D-61A1-E7CEAC8BD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Autonomia não será mais problema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6F507F1-F134-E6B3-6A70-DFE3CFB9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33</a:t>
            </a:fld>
            <a:endParaRPr lang="pt-BR"/>
          </a:p>
        </p:txBody>
      </p:sp>
      <p:sp>
        <p:nvSpPr>
          <p:cNvPr id="5" name="Google Shape;967;p563">
            <a:extLst>
              <a:ext uri="{FF2B5EF4-FFF2-40B4-BE49-F238E27FC236}">
                <a16:creationId xmlns:a16="http://schemas.microsoft.com/office/drawing/2014/main" id="{66951412-E628-00FD-14B9-03AD52C7246C}"/>
              </a:ext>
            </a:extLst>
          </p:cNvPr>
          <p:cNvSpPr txBox="1"/>
          <p:nvPr/>
        </p:nvSpPr>
        <p:spPr>
          <a:xfrm>
            <a:off x="83543" y="1072594"/>
            <a:ext cx="868898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8625" marR="0" lvl="0" indent="-428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3000"/>
              <a:buFont typeface="Arial"/>
              <a:buChar char="•"/>
            </a:pPr>
            <a:r>
              <a:rPr lang="pt-BR" b="0" i="0" u="none" strike="noStrike" cap="none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Uma empresa de tecnologia do estado de Michigan nos Estados Unidos chamada </a:t>
            </a:r>
            <a:r>
              <a:rPr lang="pt-BR" b="0" i="0" u="none" strike="noStrike" cap="none" dirty="0" err="1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pt-BR" b="0" i="0" u="none" strike="noStrike" cap="none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 Next Energy - ONE.</a:t>
            </a:r>
            <a:endParaRPr b="0" i="0" u="none" strike="noStrike" cap="none" dirty="0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86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b="0" i="0" u="none" strike="noStrike" cap="none" dirty="0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3000"/>
              <a:buFont typeface="Noto Sans Symbols"/>
              <a:buChar char="⮚"/>
            </a:pPr>
            <a:r>
              <a:rPr lang="pt-BR" b="1" i="0" u="sng" strike="noStrike" cap="none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1.210km com um carga</a:t>
            </a:r>
            <a:r>
              <a:rPr lang="pt-BR" b="0" i="0" u="none" strike="noStrike" cap="none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01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3000"/>
              <a:buFont typeface="Noto Sans Symbols"/>
              <a:buChar char="⮚"/>
            </a:pPr>
            <a:r>
              <a:rPr lang="pt-BR" b="0" i="0" u="none" strike="noStrike" cap="none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Tesla Model S;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01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3000"/>
              <a:buFont typeface="Noto Sans Symbols"/>
              <a:buChar char="⮚"/>
            </a:pPr>
            <a:r>
              <a:rPr lang="pt-BR" b="0" i="0" u="none" strike="noStrike" cap="none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Média de 88km/h;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01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3000"/>
              <a:buFont typeface="Noto Sans Symbols"/>
              <a:buChar char="⮚"/>
            </a:pPr>
            <a:r>
              <a:rPr lang="pt-BR" b="0" i="0" u="none" strike="noStrike" cap="none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Alta densidade de energia – Foi colocado </a:t>
            </a:r>
            <a:r>
              <a:rPr lang="pt-BR" b="1" i="0" u="sng" strike="noStrike" cap="none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207,3 kWh no espaço atual de 103,9 kWh</a:t>
            </a:r>
            <a:r>
              <a:rPr lang="pt-BR" b="0" i="0" u="none" strike="noStrike" cap="none" dirty="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u="none" strike="noStrike" cap="none" dirty="0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968;p563" descr="Tesla Model S - ONE Gemini">
            <a:extLst>
              <a:ext uri="{FF2B5EF4-FFF2-40B4-BE49-F238E27FC236}">
                <a16:creationId xmlns:a16="http://schemas.microsoft.com/office/drawing/2014/main" id="{015C3215-ABC3-B875-16A3-0FF4C4D8358D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619" y="3576017"/>
            <a:ext cx="4780433" cy="2523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694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94CBC-EBF6-1563-A28A-C3DE15003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6F1FB-0D21-7EA8-F74E-5587FCF9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D15988-E7C3-1FC3-9FAC-54860714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Arial"/>
                <a:ea typeface="Arial"/>
                <a:cs typeface="Arial"/>
                <a:sym typeface="Arial"/>
              </a:rPr>
              <a:t>Mercado global de carros elétricos, 2013-2022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8600D8-0989-78E1-639F-F88FEB17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34</a:t>
            </a:fld>
            <a:endParaRPr lang="pt-BR"/>
          </a:p>
        </p:txBody>
      </p:sp>
      <p:pic>
        <p:nvPicPr>
          <p:cNvPr id="5" name="Google Shape;369;p9">
            <a:extLst>
              <a:ext uri="{FF2B5EF4-FFF2-40B4-BE49-F238E27FC236}">
                <a16:creationId xmlns:a16="http://schemas.microsoft.com/office/drawing/2014/main" id="{36B91DCE-D543-C973-4C09-2BD8B413975E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367" y="1167065"/>
            <a:ext cx="7679266" cy="4932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889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6C6E9-4B3F-F459-E4AA-06C88656E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DFD1018-ECB2-E26E-3D2A-20308698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659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3790D5-8843-91CA-33BC-37BEFA9A4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1655"/>
            <a:ext cx="2794001" cy="2837345"/>
          </a:xfrm>
        </p:spPr>
        <p:txBody>
          <a:bodyPr>
            <a:normAutofit/>
          </a:bodyPr>
          <a:lstStyle/>
          <a:p>
            <a:r>
              <a:rPr lang="pt-BR" dirty="0"/>
              <a:t>Mercado brasileiro de carros elétricos, 2012-2022 – HEV+PHEV+BEV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4AF9BF-FAB6-EA89-C495-E1F3CE0F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F119A0E-42B7-4025-8FC3-6CCC7F450444}" type="slidenum">
              <a:rPr lang="pt-BR" smtClean="0"/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pt-BR"/>
          </a:p>
        </p:txBody>
      </p:sp>
      <p:pic>
        <p:nvPicPr>
          <p:cNvPr id="5" name="Google Shape;545;g21129d1da5e_0_8" descr="Gráfico&#10;&#10;O conteúdo gerado por IA pode estar incorreto.">
            <a:extLst>
              <a:ext uri="{FF2B5EF4-FFF2-40B4-BE49-F238E27FC236}">
                <a16:creationId xmlns:a16="http://schemas.microsoft.com/office/drawing/2014/main" id="{5FDCF2AF-E367-3186-EA36-5A024D00330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62274" y="685800"/>
            <a:ext cx="603958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76;g21129d1da5e_0_25" descr="Resultado de imagem para renault zoe">
            <a:extLst>
              <a:ext uri="{FF2B5EF4-FFF2-40B4-BE49-F238E27FC236}">
                <a16:creationId xmlns:a16="http://schemas.microsoft.com/office/drawing/2014/main" id="{53F3CAEA-F02A-CC7A-EE97-78F05F6678D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051" y="1999777"/>
            <a:ext cx="2255898" cy="126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78;g21129d1da5e_0_25" descr="Resultado de imagem para bolt chevrolet">
            <a:extLst>
              <a:ext uri="{FF2B5EF4-FFF2-40B4-BE49-F238E27FC236}">
                <a16:creationId xmlns:a16="http://schemas.microsoft.com/office/drawing/2014/main" id="{4B18C413-8D04-D68A-34B4-B5FDD6EC10F3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688" y="3464064"/>
            <a:ext cx="1672623" cy="110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80;g21129d1da5e_0_25" descr="Resultado de imagem para kangoo maxi ze">
            <a:extLst>
              <a:ext uri="{FF2B5EF4-FFF2-40B4-BE49-F238E27FC236}">
                <a16:creationId xmlns:a16="http://schemas.microsoft.com/office/drawing/2014/main" id="{E561B396-14C7-1C2C-0023-57188458679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019" y="4846798"/>
            <a:ext cx="2366982" cy="120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2;g21129d1da5e_0_25" descr="Resultado de imagem para byd e5">
            <a:extLst>
              <a:ext uri="{FF2B5EF4-FFF2-40B4-BE49-F238E27FC236}">
                <a16:creationId xmlns:a16="http://schemas.microsoft.com/office/drawing/2014/main" id="{F6721E7A-F123-CBA4-4D78-533F38E76AB8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8048" y="4967902"/>
            <a:ext cx="2309364" cy="12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84;g21129d1da5e_0_25" descr="Resultado de imagem para jac motors iev 40">
            <a:extLst>
              <a:ext uri="{FF2B5EF4-FFF2-40B4-BE49-F238E27FC236}">
                <a16:creationId xmlns:a16="http://schemas.microsoft.com/office/drawing/2014/main" id="{EE3A4713-BDF0-C5F2-720D-29917C7AB92C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5236" y="4601686"/>
            <a:ext cx="2255897" cy="1691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337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8A3E5-5A1B-3915-8DDF-824DBDE32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F4BFE8-43D4-64B9-011B-28BE0124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B8C3B9-5C76-C3C4-EE7D-BE28945EC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Mercado brasileiro de ônibus elétricos, 2022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EC94FA-B64D-EDD3-C44E-AED1809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36</a:t>
            </a:fld>
            <a:endParaRPr lang="pt-BR"/>
          </a:p>
        </p:txBody>
      </p:sp>
      <p:pic>
        <p:nvPicPr>
          <p:cNvPr id="5" name="Google Shape;596;g21129d1da5e_0_49">
            <a:extLst>
              <a:ext uri="{FF2B5EF4-FFF2-40B4-BE49-F238E27FC236}">
                <a16:creationId xmlns:a16="http://schemas.microsoft.com/office/drawing/2014/main" id="{86BEB219-F366-08D3-668C-0DD4C74F8B8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463" y="1854101"/>
            <a:ext cx="5394336" cy="334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3B09A37-6A61-6A4C-EE71-2B8AEDA75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268" y="1260206"/>
            <a:ext cx="3061406" cy="229605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F65A0BD-3C2B-3972-6760-0853223A7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76" y="3754352"/>
            <a:ext cx="2977160" cy="198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0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A0290-11D8-01C7-354C-B603C65CF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ECC02-B580-AC89-9525-B8F185527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60DA3A-CE81-AB61-FAF0-AA0BD897E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Vans e Caminhões Elétricos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6AE888-43E3-0EEB-5987-90219637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37</a:t>
            </a:fld>
            <a:endParaRPr lang="pt-BR"/>
          </a:p>
        </p:txBody>
      </p:sp>
      <p:pic>
        <p:nvPicPr>
          <p:cNvPr id="5" name="Google Shape;948;p561">
            <a:extLst>
              <a:ext uri="{FF2B5EF4-FFF2-40B4-BE49-F238E27FC236}">
                <a16:creationId xmlns:a16="http://schemas.microsoft.com/office/drawing/2014/main" id="{8F376FAC-DA17-DBCE-F50C-6E169B6DC30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320" y="3483868"/>
            <a:ext cx="4173922" cy="258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cania lança 1º caminhão 100% elétrico da marca no Brasil | CNN Brasil">
            <a:extLst>
              <a:ext uri="{FF2B5EF4-FFF2-40B4-BE49-F238E27FC236}">
                <a16:creationId xmlns:a16="http://schemas.microsoft.com/office/drawing/2014/main" id="{E95F38D8-6D8F-5807-492A-FC353EFF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8" y="960122"/>
            <a:ext cx="4173922" cy="277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EA34AE2-5F30-83ED-6EF8-3AA41084E4C5}"/>
              </a:ext>
            </a:extLst>
          </p:cNvPr>
          <p:cNvSpPr txBox="1"/>
          <p:nvPr/>
        </p:nvSpPr>
        <p:spPr>
          <a:xfrm>
            <a:off x="288758" y="3780791"/>
            <a:ext cx="3224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Scania lança 1º caminhão 100% elétrico da marca no Brasil</a:t>
            </a:r>
          </a:p>
        </p:txBody>
      </p:sp>
    </p:spTree>
    <p:extLst>
      <p:ext uri="{BB962C8B-B14F-4D97-AF65-F5344CB8AC3E}">
        <p14:creationId xmlns:p14="http://schemas.microsoft.com/office/powerpoint/2010/main" val="3224022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297A0-4E58-BCBE-50AD-B8DBC543C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2E809-2379-F54D-35B4-7EA1D5D2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635A99-C86A-53D8-A0D6-60C743D6C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Bicicletas, scooters e motos elétricas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9E34FF-CD91-AC31-5086-775B0D71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38</a:t>
            </a:fld>
            <a:endParaRPr lang="pt-BR"/>
          </a:p>
        </p:txBody>
      </p:sp>
      <p:pic>
        <p:nvPicPr>
          <p:cNvPr id="5" name="Google Shape;1111;p568">
            <a:extLst>
              <a:ext uri="{FF2B5EF4-FFF2-40B4-BE49-F238E27FC236}">
                <a16:creationId xmlns:a16="http://schemas.microsoft.com/office/drawing/2014/main" id="{325369AE-E64C-8460-68D4-1CC18659833A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098" y="1795858"/>
            <a:ext cx="1999730" cy="163314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1112;p568">
            <a:extLst>
              <a:ext uri="{FF2B5EF4-FFF2-40B4-BE49-F238E27FC236}">
                <a16:creationId xmlns:a16="http://schemas.microsoft.com/office/drawing/2014/main" id="{0CCFB86E-65AD-E899-3A4A-BEF5E8DEBC5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558" y="4231673"/>
            <a:ext cx="2371107" cy="181404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113;p568" descr="Yamaha prepara scooter elétrico 'que anda como um 125 cc' | Salão de Tóquio  2019 | G1">
            <a:extLst>
              <a:ext uri="{FF2B5EF4-FFF2-40B4-BE49-F238E27FC236}">
                <a16:creationId xmlns:a16="http://schemas.microsoft.com/office/drawing/2014/main" id="{D813ABC7-2865-A60B-9CD5-A5E49F14280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6175" y="1890821"/>
            <a:ext cx="2687717" cy="151408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1114;p568">
            <a:extLst>
              <a:ext uri="{FF2B5EF4-FFF2-40B4-BE49-F238E27FC236}">
                <a16:creationId xmlns:a16="http://schemas.microsoft.com/office/drawing/2014/main" id="{3DE3716A-8DFA-B176-C3BE-B76928E070E4}"/>
              </a:ext>
            </a:extLst>
          </p:cNvPr>
          <p:cNvSpPr txBox="1"/>
          <p:nvPr/>
        </p:nvSpPr>
        <p:spPr>
          <a:xfrm>
            <a:off x="449642" y="1103553"/>
            <a:ext cx="2056973" cy="64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rPr lang="pt-BR" sz="3599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CityCoco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15;p568">
            <a:extLst>
              <a:ext uri="{FF2B5EF4-FFF2-40B4-BE49-F238E27FC236}">
                <a16:creationId xmlns:a16="http://schemas.microsoft.com/office/drawing/2014/main" id="{C6ADC386-853B-792E-ABF1-18600D90D409}"/>
              </a:ext>
            </a:extLst>
          </p:cNvPr>
          <p:cNvSpPr txBox="1"/>
          <p:nvPr/>
        </p:nvSpPr>
        <p:spPr>
          <a:xfrm>
            <a:off x="2198416" y="3535441"/>
            <a:ext cx="1492716" cy="64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rPr lang="pt-BR" sz="359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E-bike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16;p568">
            <a:extLst>
              <a:ext uri="{FF2B5EF4-FFF2-40B4-BE49-F238E27FC236}">
                <a16:creationId xmlns:a16="http://schemas.microsoft.com/office/drawing/2014/main" id="{219501DB-BBFD-D4F0-4757-C7FC871CF1B2}"/>
              </a:ext>
            </a:extLst>
          </p:cNvPr>
          <p:cNvSpPr txBox="1"/>
          <p:nvPr/>
        </p:nvSpPr>
        <p:spPr>
          <a:xfrm>
            <a:off x="3965977" y="1198515"/>
            <a:ext cx="2159566" cy="64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rPr lang="pt-BR" sz="359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E-scooter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Moto elétrica Voltz mais acessível | Mobilidade Estadão | Mercado, MotoMotor">
            <a:extLst>
              <a:ext uri="{FF2B5EF4-FFF2-40B4-BE49-F238E27FC236}">
                <a16:creationId xmlns:a16="http://schemas.microsoft.com/office/drawing/2014/main" id="{E8B24E6F-F85F-446D-2A7D-5836C96CB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88" y="3871862"/>
            <a:ext cx="2798585" cy="205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6812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F7B9A-ED19-9ECE-C5F7-2C263FD1D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15BE9-7225-B1D0-9791-E5868618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141B99-6D47-2526-F985-2365DF315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Tecnologias e </a:t>
            </a:r>
            <a:r>
              <a:rPr lang="pt-BR" dirty="0">
                <a:latin typeface="Arial"/>
                <a:ea typeface="Arial"/>
                <a:cs typeface="Arial"/>
                <a:sym typeface="Arial"/>
              </a:rPr>
              <a:t>Categorias de Veículos Elétricos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50787B-23DE-1FED-3E9F-9F75C131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39</a:t>
            </a:fld>
            <a:endParaRPr lang="pt-BR"/>
          </a:p>
        </p:txBody>
      </p:sp>
      <p:pic>
        <p:nvPicPr>
          <p:cNvPr id="5" name="Google Shape;1332;p214">
            <a:extLst>
              <a:ext uri="{FF2B5EF4-FFF2-40B4-BE49-F238E27FC236}">
                <a16:creationId xmlns:a16="http://schemas.microsoft.com/office/drawing/2014/main" id="{D8C446A4-F92B-D9B1-D04C-D46C9929E73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30" y="1411350"/>
            <a:ext cx="6121400" cy="42267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4553456-8C22-532D-6479-30988506C385}"/>
              </a:ext>
            </a:extLst>
          </p:cNvPr>
          <p:cNvSpPr txBox="1"/>
          <p:nvPr/>
        </p:nvSpPr>
        <p:spPr>
          <a:xfrm>
            <a:off x="4535906" y="4590967"/>
            <a:ext cx="4608094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u="none" strike="noStrike" cap="none" dirty="0"/>
              <a:t>Veículo Elétrico a Bateria (VEB)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u="none" strike="noStrike" cap="none" dirty="0"/>
              <a:t>A energia elétrica que alimenta o motor é armazenada numa bateria e provém de uma fonte externa ao veículo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3C83146-1C35-427A-DA53-66355B3FE01C}"/>
              </a:ext>
            </a:extLst>
          </p:cNvPr>
          <p:cNvSpPr/>
          <p:nvPr/>
        </p:nvSpPr>
        <p:spPr>
          <a:xfrm>
            <a:off x="540326" y="5549200"/>
            <a:ext cx="3995579" cy="6282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Abastecimento: 100% Energia Elétrica</a:t>
            </a:r>
          </a:p>
        </p:txBody>
      </p:sp>
    </p:spTree>
    <p:extLst>
      <p:ext uri="{BB962C8B-B14F-4D97-AF65-F5344CB8AC3E}">
        <p14:creationId xmlns:p14="http://schemas.microsoft.com/office/powerpoint/2010/main" val="326994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43857-69D4-CB26-402B-B9F0C4A1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4D4A63-7DDC-8C1A-007A-D310E40A7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Convivemos com </a:t>
            </a:r>
            <a:r>
              <a:rPr lang="pt-BR" sz="2000" dirty="0">
                <a:highlight>
                  <a:srgbClr val="FFFF00"/>
                </a:highlight>
              </a:rPr>
              <a:t>várias formas de energia</a:t>
            </a:r>
            <a:r>
              <a:rPr lang="pt-BR" sz="2000" dirty="0"/>
              <a:t>, que utilizamos na nossa vida diária.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F50ACF-F145-CF44-43B5-0203357A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F21857-9192-292A-0266-FCE5B9776F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" y="4426179"/>
            <a:ext cx="2854452" cy="16938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3CA78E-8E90-0099-36EC-F84E1724C7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7" y="1772250"/>
            <a:ext cx="2634995" cy="175759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EDA8CC2-E93D-65CA-29E2-A75A79404E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711" y="4437882"/>
            <a:ext cx="3228650" cy="170944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E0EB236-4FF2-4AD0-F124-5DF2B882DF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48" y="1875191"/>
            <a:ext cx="3892990" cy="169774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FCC6034-4711-CE0C-EE29-C2AD9ADFE887}"/>
              </a:ext>
            </a:extLst>
          </p:cNvPr>
          <p:cNvSpPr txBox="1"/>
          <p:nvPr/>
        </p:nvSpPr>
        <p:spPr>
          <a:xfrm>
            <a:off x="1274019" y="1249030"/>
            <a:ext cx="219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Energia Eólica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E6C4DE3-8BBB-B61E-5CA0-40AE034EC86D}"/>
              </a:ext>
            </a:extLst>
          </p:cNvPr>
          <p:cNvSpPr txBox="1"/>
          <p:nvPr/>
        </p:nvSpPr>
        <p:spPr>
          <a:xfrm>
            <a:off x="5426965" y="1316907"/>
            <a:ext cx="2552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Energia Química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C465AB8-673D-402B-E2CE-04B450D4A26C}"/>
              </a:ext>
            </a:extLst>
          </p:cNvPr>
          <p:cNvSpPr txBox="1"/>
          <p:nvPr/>
        </p:nvSpPr>
        <p:spPr>
          <a:xfrm>
            <a:off x="1134932" y="3791458"/>
            <a:ext cx="243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Energia Elétrica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966079C-DA9C-C350-8076-5D042C6CEC42}"/>
              </a:ext>
            </a:extLst>
          </p:cNvPr>
          <p:cNvSpPr txBox="1"/>
          <p:nvPr/>
        </p:nvSpPr>
        <p:spPr>
          <a:xfrm>
            <a:off x="5305527" y="3762774"/>
            <a:ext cx="2485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Energia Térmica</a:t>
            </a:r>
          </a:p>
        </p:txBody>
      </p:sp>
    </p:spTree>
    <p:extLst>
      <p:ext uri="{BB962C8B-B14F-4D97-AF65-F5344CB8AC3E}">
        <p14:creationId xmlns:p14="http://schemas.microsoft.com/office/powerpoint/2010/main" val="3194714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8956C-C5EB-CCA9-9937-8AD56E881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EB6594-E7A5-298C-8A5C-CF72D4A79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16D4DC-DE3F-A01E-520E-B74F28EB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40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8ACEFC-74E7-2630-02DC-7AD1FFF46607}"/>
              </a:ext>
            </a:extLst>
          </p:cNvPr>
          <p:cNvSpPr txBox="1"/>
          <p:nvPr/>
        </p:nvSpPr>
        <p:spPr>
          <a:xfrm>
            <a:off x="6251771" y="1202234"/>
            <a:ext cx="2755231" cy="5035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u="none" strike="noStrike" cap="none" dirty="0"/>
              <a:t>Veículo Elétrico Híbrido (VEH)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u="none" strike="noStrike" cap="none" dirty="0"/>
              <a:t>O motor elétrico é alimentado por uma bateria que se recarrega de forma automática, seja através da frenagem regenerativa (capturando a energia cinética gerada nas travagens) ou pelo próprio motor a combustão, que atua como gerador.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3BFB12B-E10A-F5D7-0C9C-8461306DF879}"/>
              </a:ext>
            </a:extLst>
          </p:cNvPr>
          <p:cNvSpPr/>
          <p:nvPr/>
        </p:nvSpPr>
        <p:spPr>
          <a:xfrm>
            <a:off x="517358" y="5052934"/>
            <a:ext cx="3801979" cy="6282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Abastecimento: 100% Combustível</a:t>
            </a:r>
          </a:p>
        </p:txBody>
      </p:sp>
      <p:pic>
        <p:nvPicPr>
          <p:cNvPr id="6" name="Google Shape;1331;p214">
            <a:extLst>
              <a:ext uri="{FF2B5EF4-FFF2-40B4-BE49-F238E27FC236}">
                <a16:creationId xmlns:a16="http://schemas.microsoft.com/office/drawing/2014/main" id="{2297B387-6CDF-EC4A-7B9A-B89073F781E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998" y="817819"/>
            <a:ext cx="6626029" cy="4306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667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798ED-6620-234B-16C6-AC0DB95E5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80ED0-CF05-5E2C-6EE9-F99858BE7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F4106F-7A12-F68B-C979-7DDD669D9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41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66F111-58E7-0546-654B-1D847BEEAE29}"/>
              </a:ext>
            </a:extLst>
          </p:cNvPr>
          <p:cNvSpPr txBox="1"/>
          <p:nvPr/>
        </p:nvSpPr>
        <p:spPr>
          <a:xfrm>
            <a:off x="6251771" y="1202234"/>
            <a:ext cx="2755231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u="none" strike="noStrike" cap="none" dirty="0"/>
              <a:t>Veículo Elétrico Híbrido Plug-in (VEHP)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u="none" strike="noStrike" cap="none" dirty="0"/>
              <a:t>Sua bateria tanto pode ser alimentada por uma fonte interna, como um híbrido convencional, quanto por fonte externa junto à rede elétrica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A67093F-C511-46AB-80E6-67B04F2B60D3}"/>
              </a:ext>
            </a:extLst>
          </p:cNvPr>
          <p:cNvSpPr/>
          <p:nvPr/>
        </p:nvSpPr>
        <p:spPr>
          <a:xfrm>
            <a:off x="529389" y="5242955"/>
            <a:ext cx="3801979" cy="6282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Abastecimento: Energia Elétrica e/ou Combustível</a:t>
            </a:r>
          </a:p>
        </p:txBody>
      </p:sp>
      <p:pic>
        <p:nvPicPr>
          <p:cNvPr id="3" name="Google Shape;1325;p214">
            <a:extLst>
              <a:ext uri="{FF2B5EF4-FFF2-40B4-BE49-F238E27FC236}">
                <a16:creationId xmlns:a16="http://schemas.microsoft.com/office/drawing/2014/main" id="{26E2E7F5-993E-B2C3-BC57-CCC0EF232213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030" y="746612"/>
            <a:ext cx="6273799" cy="4306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283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6BE01-4163-8F6B-765B-384089E9D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7FAB2-E0A0-D0F3-930C-DC56CF480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FE8A0B-C75D-5E7A-F903-045FA8C48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Carregamento das baterias: Classificação Geral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76167F-1312-66EB-5FFE-AF828138C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42</a:t>
            </a:fld>
            <a:endParaRPr lang="pt-BR"/>
          </a:p>
        </p:txBody>
      </p:sp>
      <p:pic>
        <p:nvPicPr>
          <p:cNvPr id="5" name="Google Shape;2552;p100" descr="Resultado de imagem para electric vehicle charging diagram">
            <a:extLst>
              <a:ext uri="{FF2B5EF4-FFF2-40B4-BE49-F238E27FC236}">
                <a16:creationId xmlns:a16="http://schemas.microsoft.com/office/drawing/2014/main" id="{4509D303-32C4-11E0-1CF0-FD09ABFB356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210" y="1121978"/>
            <a:ext cx="8341463" cy="29672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57;p100">
            <a:extLst>
              <a:ext uri="{FF2B5EF4-FFF2-40B4-BE49-F238E27FC236}">
                <a16:creationId xmlns:a16="http://schemas.microsoft.com/office/drawing/2014/main" id="{F0542D3A-F3E1-F33A-9C4B-12411E7ABB44}"/>
              </a:ext>
            </a:extLst>
          </p:cNvPr>
          <p:cNvSpPr/>
          <p:nvPr/>
        </p:nvSpPr>
        <p:spPr>
          <a:xfrm>
            <a:off x="262210" y="1930647"/>
            <a:ext cx="2470415" cy="2498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CARREGADOR CA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558;p100">
            <a:extLst>
              <a:ext uri="{FF2B5EF4-FFF2-40B4-BE49-F238E27FC236}">
                <a16:creationId xmlns:a16="http://schemas.microsoft.com/office/drawing/2014/main" id="{A2CDAAF1-4765-64C1-CB56-57DB48B61257}"/>
              </a:ext>
            </a:extLst>
          </p:cNvPr>
          <p:cNvSpPr/>
          <p:nvPr/>
        </p:nvSpPr>
        <p:spPr>
          <a:xfrm>
            <a:off x="87746" y="3525347"/>
            <a:ext cx="1722582" cy="2498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TOMADA CA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559;p100">
            <a:extLst>
              <a:ext uri="{FF2B5EF4-FFF2-40B4-BE49-F238E27FC236}">
                <a16:creationId xmlns:a16="http://schemas.microsoft.com/office/drawing/2014/main" id="{FACB6A8D-790F-2217-FF2F-BFC79AAE5383}"/>
              </a:ext>
            </a:extLst>
          </p:cNvPr>
          <p:cNvSpPr/>
          <p:nvPr/>
        </p:nvSpPr>
        <p:spPr>
          <a:xfrm>
            <a:off x="6763706" y="1930647"/>
            <a:ext cx="2118084" cy="636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CARREGADOR CC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554;p100">
            <a:extLst>
              <a:ext uri="{FF2B5EF4-FFF2-40B4-BE49-F238E27FC236}">
                <a16:creationId xmlns:a16="http://schemas.microsoft.com/office/drawing/2014/main" id="{5265ECBF-66BC-D596-2705-14C174C10850}"/>
              </a:ext>
            </a:extLst>
          </p:cNvPr>
          <p:cNvSpPr txBox="1">
            <a:spLocks/>
          </p:cNvSpPr>
          <p:nvPr/>
        </p:nvSpPr>
        <p:spPr>
          <a:xfrm>
            <a:off x="2293917" y="4581886"/>
            <a:ext cx="2118426" cy="141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15000"/>
              </a:lnSpc>
              <a:spcBef>
                <a:spcPts val="900"/>
              </a:spcBef>
              <a:buClr>
                <a:srgbClr val="182157"/>
              </a:buClr>
              <a:buSzPts val="2400"/>
              <a:buNone/>
            </a:pPr>
            <a:r>
              <a:rPr lang="pt-BR" sz="1400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11 kW –  22 kW</a:t>
            </a:r>
            <a:endParaRPr lang="pt-BR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15000"/>
              </a:lnSpc>
              <a:spcBef>
                <a:spcPts val="900"/>
              </a:spcBef>
              <a:buClr>
                <a:srgbClr val="182157"/>
              </a:buClr>
              <a:buSzPts val="2400"/>
              <a:buNone/>
            </a:pPr>
            <a:r>
              <a:rPr lang="pt-BR" sz="1400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Estacionamentos e comércios</a:t>
            </a:r>
            <a:endParaRPr lang="pt-BR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15000"/>
              </a:lnSpc>
              <a:spcBef>
                <a:spcPts val="900"/>
              </a:spcBef>
              <a:buClr>
                <a:srgbClr val="182157"/>
              </a:buClr>
              <a:buSzPts val="2400"/>
              <a:buNone/>
            </a:pPr>
            <a:r>
              <a:rPr lang="pt-BR" sz="1400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Tempo médio: 6 a 2 horas </a:t>
            </a:r>
            <a:endParaRPr lang="pt-BR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555;p100">
            <a:extLst>
              <a:ext uri="{FF2B5EF4-FFF2-40B4-BE49-F238E27FC236}">
                <a16:creationId xmlns:a16="http://schemas.microsoft.com/office/drawing/2014/main" id="{B2103ABE-6106-F557-B409-DF7F9186AEB8}"/>
              </a:ext>
            </a:extLst>
          </p:cNvPr>
          <p:cNvSpPr txBox="1">
            <a:spLocks/>
          </p:cNvSpPr>
          <p:nvPr/>
        </p:nvSpPr>
        <p:spPr>
          <a:xfrm>
            <a:off x="4613502" y="4580540"/>
            <a:ext cx="1871741" cy="158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15000"/>
              </a:lnSpc>
              <a:spcBef>
                <a:spcPts val="900"/>
              </a:spcBef>
              <a:buClr>
                <a:srgbClr val="182157"/>
              </a:buClr>
              <a:buSzPts val="2400"/>
              <a:buNone/>
            </a:pPr>
            <a:r>
              <a:rPr lang="pt-BR" sz="1400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43 kW – 100 kW</a:t>
            </a:r>
            <a:endParaRPr lang="pt-BR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15000"/>
              </a:lnSpc>
              <a:spcBef>
                <a:spcPts val="900"/>
              </a:spcBef>
              <a:buClr>
                <a:srgbClr val="182157"/>
              </a:buClr>
              <a:buSzPts val="2400"/>
              <a:buNone/>
            </a:pPr>
            <a:r>
              <a:rPr lang="pt-BR" sz="1400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Rodovias e corredores</a:t>
            </a:r>
            <a:endParaRPr lang="pt-BR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15000"/>
              </a:lnSpc>
              <a:spcBef>
                <a:spcPts val="900"/>
              </a:spcBef>
              <a:buClr>
                <a:srgbClr val="182157"/>
              </a:buClr>
              <a:buSzPts val="2400"/>
              <a:buNone/>
            </a:pPr>
            <a:r>
              <a:rPr lang="pt-BR" sz="1400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Tempo médio: 2 hora a 30 min</a:t>
            </a:r>
            <a:endParaRPr lang="pt-BR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556;p100">
            <a:extLst>
              <a:ext uri="{FF2B5EF4-FFF2-40B4-BE49-F238E27FC236}">
                <a16:creationId xmlns:a16="http://schemas.microsoft.com/office/drawing/2014/main" id="{E58EF0BF-0228-C8A2-C69C-FC3684DBDF67}"/>
              </a:ext>
            </a:extLst>
          </p:cNvPr>
          <p:cNvSpPr txBox="1">
            <a:spLocks/>
          </p:cNvSpPr>
          <p:nvPr/>
        </p:nvSpPr>
        <p:spPr>
          <a:xfrm>
            <a:off x="6652107" y="4753023"/>
            <a:ext cx="2240470" cy="158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15000"/>
              </a:lnSpc>
              <a:spcBef>
                <a:spcPts val="900"/>
              </a:spcBef>
              <a:buClr>
                <a:srgbClr val="182157"/>
              </a:buClr>
              <a:buSzPts val="2400"/>
              <a:buNone/>
            </a:pPr>
            <a:r>
              <a:rPr lang="pt-BR" sz="1400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150 kW –  ...  kW</a:t>
            </a:r>
            <a:endParaRPr lang="pt-BR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15000"/>
              </a:lnSpc>
              <a:spcBef>
                <a:spcPts val="900"/>
              </a:spcBef>
              <a:buClr>
                <a:srgbClr val="182157"/>
              </a:buClr>
              <a:buSzPts val="2400"/>
              <a:buNone/>
            </a:pPr>
            <a:r>
              <a:rPr lang="pt-BR" sz="1400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Rodovias e corredores</a:t>
            </a:r>
            <a:endParaRPr lang="pt-BR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indent="0">
              <a:lnSpc>
                <a:spcPct val="115000"/>
              </a:lnSpc>
              <a:spcBef>
                <a:spcPts val="900"/>
              </a:spcBef>
              <a:buClr>
                <a:srgbClr val="182157"/>
              </a:buClr>
              <a:buSzPts val="2400"/>
              <a:buNone/>
            </a:pPr>
            <a:r>
              <a:rPr lang="pt-BR" sz="1400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Tempo médio: 30 a 10 min</a:t>
            </a:r>
            <a:endParaRPr lang="pt-BR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562;p100">
            <a:extLst>
              <a:ext uri="{FF2B5EF4-FFF2-40B4-BE49-F238E27FC236}">
                <a16:creationId xmlns:a16="http://schemas.microsoft.com/office/drawing/2014/main" id="{BFAB98EC-A7A3-5CAC-E4FA-2D1C463846C1}"/>
              </a:ext>
            </a:extLst>
          </p:cNvPr>
          <p:cNvSpPr/>
          <p:nvPr/>
        </p:nvSpPr>
        <p:spPr>
          <a:xfrm rot="-5400000">
            <a:off x="2204937" y="1908365"/>
            <a:ext cx="249873" cy="4484256"/>
          </a:xfrm>
          <a:prstGeom prst="leftBracket">
            <a:avLst>
              <a:gd name="adj" fmla="val 11000"/>
            </a:avLst>
          </a:prstGeom>
          <a:noFill/>
          <a:ln w="9525" cap="flat" cmpd="sng">
            <a:solidFill>
              <a:srgbClr val="1D29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rgbClr val="4154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563;p100">
            <a:extLst>
              <a:ext uri="{FF2B5EF4-FFF2-40B4-BE49-F238E27FC236}">
                <a16:creationId xmlns:a16="http://schemas.microsoft.com/office/drawing/2014/main" id="{4707322A-6BF6-E737-6B46-256FC6A5052B}"/>
              </a:ext>
            </a:extLst>
          </p:cNvPr>
          <p:cNvSpPr/>
          <p:nvPr/>
        </p:nvSpPr>
        <p:spPr>
          <a:xfrm rot="-5400000">
            <a:off x="6527899" y="2127596"/>
            <a:ext cx="249125" cy="4077919"/>
          </a:xfrm>
          <a:prstGeom prst="leftBracket">
            <a:avLst>
              <a:gd name="adj" fmla="val 11000"/>
            </a:avLst>
          </a:prstGeom>
          <a:noFill/>
          <a:ln w="9525" cap="flat" cmpd="sng">
            <a:solidFill>
              <a:srgbClr val="1D29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rgbClr val="4154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564;p100">
            <a:extLst>
              <a:ext uri="{FF2B5EF4-FFF2-40B4-BE49-F238E27FC236}">
                <a16:creationId xmlns:a16="http://schemas.microsoft.com/office/drawing/2014/main" id="{D71D9541-C26A-892F-B2EC-43AD77018DD4}"/>
              </a:ext>
            </a:extLst>
          </p:cNvPr>
          <p:cNvSpPr txBox="1"/>
          <p:nvPr/>
        </p:nvSpPr>
        <p:spPr>
          <a:xfrm>
            <a:off x="87745" y="4411822"/>
            <a:ext cx="2118426" cy="415438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spcFirstLastPara="1" wrap="square" lIns="137125" tIns="68550" rIns="137125" bIns="685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b="0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Lento ou Normal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565;p100">
            <a:extLst>
              <a:ext uri="{FF2B5EF4-FFF2-40B4-BE49-F238E27FC236}">
                <a16:creationId xmlns:a16="http://schemas.microsoft.com/office/drawing/2014/main" id="{A3EA7DA4-926B-70F4-3FE2-BD405F4DDEF6}"/>
              </a:ext>
            </a:extLst>
          </p:cNvPr>
          <p:cNvSpPr txBox="1"/>
          <p:nvPr/>
        </p:nvSpPr>
        <p:spPr>
          <a:xfrm>
            <a:off x="2293917" y="4430987"/>
            <a:ext cx="2118426" cy="415438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spcFirstLastPara="1" wrap="square" lIns="137125" tIns="68550" rIns="137125" bIns="685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Semirrápido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566;p100">
            <a:extLst>
              <a:ext uri="{FF2B5EF4-FFF2-40B4-BE49-F238E27FC236}">
                <a16:creationId xmlns:a16="http://schemas.microsoft.com/office/drawing/2014/main" id="{C7033CE8-861B-23DA-8C7F-B95E8E70DE5B}"/>
              </a:ext>
            </a:extLst>
          </p:cNvPr>
          <p:cNvSpPr txBox="1"/>
          <p:nvPr/>
        </p:nvSpPr>
        <p:spPr>
          <a:xfrm>
            <a:off x="4613502" y="4467894"/>
            <a:ext cx="1871741" cy="415438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spcFirstLastPara="1" wrap="square" lIns="137125" tIns="68550" rIns="137125" bIns="685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b="0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Rápido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567;p100">
            <a:extLst>
              <a:ext uri="{FF2B5EF4-FFF2-40B4-BE49-F238E27FC236}">
                <a16:creationId xmlns:a16="http://schemas.microsoft.com/office/drawing/2014/main" id="{8DBE6914-734F-FBDB-33C4-D8146591E973}"/>
              </a:ext>
            </a:extLst>
          </p:cNvPr>
          <p:cNvSpPr txBox="1"/>
          <p:nvPr/>
        </p:nvSpPr>
        <p:spPr>
          <a:xfrm>
            <a:off x="6572992" y="4482584"/>
            <a:ext cx="2292657" cy="415438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spcFirstLastPara="1" wrap="square" lIns="137125" tIns="68550" rIns="137125" bIns="685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b="0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Ultrarrápido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571;p100">
            <a:extLst>
              <a:ext uri="{FF2B5EF4-FFF2-40B4-BE49-F238E27FC236}">
                <a16:creationId xmlns:a16="http://schemas.microsoft.com/office/drawing/2014/main" id="{FB150008-ECB4-734D-D5D7-960DD9103771}"/>
              </a:ext>
            </a:extLst>
          </p:cNvPr>
          <p:cNvSpPr txBox="1"/>
          <p:nvPr/>
        </p:nvSpPr>
        <p:spPr>
          <a:xfrm>
            <a:off x="190368" y="4846497"/>
            <a:ext cx="2015800" cy="1389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82800" tIns="91375" rIns="182800" bIns="91375" anchor="t" anchorCtr="0">
            <a:normAutofit lnSpcReduction="10000"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57"/>
              </a:buClr>
              <a:buSzPts val="1200"/>
            </a:pPr>
            <a:r>
              <a:rPr lang="pt-BR" sz="1400" b="0" i="0" u="none" strike="noStrike" cap="none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3,7 kW – 7,4 kW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82157"/>
              </a:buClr>
              <a:buSzPts val="1200"/>
            </a:pPr>
            <a:r>
              <a:rPr lang="pt-BR" sz="1400" b="0" i="0" u="none" strike="noStrike" cap="none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Residências e condomínios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82157"/>
              </a:buClr>
              <a:buSzPts val="1200"/>
            </a:pPr>
            <a:r>
              <a:rPr lang="pt-BR" sz="1400" b="0" i="0" u="none" strike="noStrike" cap="none" dirty="0">
                <a:solidFill>
                  <a:srgbClr val="323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Tempo médio: 12 a 6 horas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477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18CC2-396E-586C-3521-103159541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F04B03-A1B2-A97D-E1CD-C5E21DF2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6DEAB9-94F5-026F-71BB-CD750DC24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Mas da onde vem a energia para carregar os veículos (BEV e PHEV)?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1EE32E-5C1F-C727-93DB-0E457A8D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43</a:t>
            </a:fld>
            <a:endParaRPr lang="pt-BR"/>
          </a:p>
        </p:txBody>
      </p:sp>
      <p:pic>
        <p:nvPicPr>
          <p:cNvPr id="3074" name="Picture 2" descr="Saiba onde recarregar seu carro elétrico sem custo em espaços seguros e de  conveniência | Mobilidade Estadão | Planeta Elétrico">
            <a:extLst>
              <a:ext uri="{FF2B5EF4-FFF2-40B4-BE49-F238E27FC236}">
                <a16:creationId xmlns:a16="http://schemas.microsoft.com/office/drawing/2014/main" id="{268B0747-F960-6F6F-5819-AD2D40BA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71" y="1711477"/>
            <a:ext cx="6560458" cy="43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076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8DD7B-F0AE-69ED-B422-35EECAF2B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074E64-B872-3D8A-39C4-C4F1E4FB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6324A6-30B5-134B-4D5C-0950E2EB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44</a:t>
            </a:fld>
            <a:endParaRPr lang="pt-BR"/>
          </a:p>
        </p:txBody>
      </p:sp>
      <p:pic>
        <p:nvPicPr>
          <p:cNvPr id="6" name="Picture 2" descr="Fontes de energia não renováveis e renováveis - PrePara ENEM">
            <a:extLst>
              <a:ext uri="{FF2B5EF4-FFF2-40B4-BE49-F238E27FC236}">
                <a16:creationId xmlns:a16="http://schemas.microsoft.com/office/drawing/2014/main" id="{00AA9C02-B6CD-B613-56C0-4FD4EBC8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1" y="2627086"/>
            <a:ext cx="3210024" cy="358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7BE5801-EB6C-68AF-4E60-C0CE57FA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13" y="2380343"/>
            <a:ext cx="2888296" cy="3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aiba onde recarregar seu carro elétrico sem custo em espaços seguros e de  conveniência | Mobilidade Estadão | Planeta Elétrico">
            <a:extLst>
              <a:ext uri="{FF2B5EF4-FFF2-40B4-BE49-F238E27FC236}">
                <a16:creationId xmlns:a16="http://schemas.microsoft.com/office/drawing/2014/main" id="{4AE31574-57A0-2E20-6CFB-1A99F3EA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42" y="641037"/>
            <a:ext cx="3523752" cy="234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ta: da Esquerda para a Direita e para Cima 8">
            <a:extLst>
              <a:ext uri="{FF2B5EF4-FFF2-40B4-BE49-F238E27FC236}">
                <a16:creationId xmlns:a16="http://schemas.microsoft.com/office/drawing/2014/main" id="{E89F218C-D5DB-FB52-827B-C85B3AC06796}"/>
              </a:ext>
            </a:extLst>
          </p:cNvPr>
          <p:cNvSpPr/>
          <p:nvPr/>
        </p:nvSpPr>
        <p:spPr>
          <a:xfrm>
            <a:off x="3387415" y="3054995"/>
            <a:ext cx="2551342" cy="2474947"/>
          </a:xfrm>
          <a:prstGeom prst="leftRigh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Qualquer fonte de Energia Elétrica</a:t>
            </a:r>
          </a:p>
        </p:txBody>
      </p:sp>
    </p:spTree>
    <p:extLst>
      <p:ext uri="{BB962C8B-B14F-4D97-AF65-F5344CB8AC3E}">
        <p14:creationId xmlns:p14="http://schemas.microsoft.com/office/powerpoint/2010/main" val="611376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9894C-4B20-CA77-45AF-287B0B3E0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C6D4570-E04C-A8D6-329D-4A6083ED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45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283BC1-B57D-E506-9051-9F55E979A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43199"/>
            <a:ext cx="8603673" cy="3551583"/>
          </a:xfrm>
        </p:spPr>
        <p:txBody>
          <a:bodyPr/>
          <a:lstStyle/>
          <a:p>
            <a:r>
              <a:rPr lang="pt-BR" dirty="0"/>
              <a:t>Mobilidade Sustentável</a:t>
            </a:r>
          </a:p>
        </p:txBody>
      </p:sp>
    </p:spTree>
    <p:extLst>
      <p:ext uri="{BB962C8B-B14F-4D97-AF65-F5344CB8AC3E}">
        <p14:creationId xmlns:p14="http://schemas.microsoft.com/office/powerpoint/2010/main" val="20171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884F7-E460-D99F-61B3-B4BF625E3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82A7D7-14C4-913F-7A92-C5CAADE75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Para alcançarmos a mobilidade sustentável precisamos:</a:t>
            </a:r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C68FC8E-AB16-E6C3-1890-B6946F73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46</a:t>
            </a:fld>
            <a:endParaRPr lang="pt-B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AF7457F-4D36-1108-C54B-2773E6A8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52" y="1262561"/>
            <a:ext cx="2888296" cy="38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01B0ED4-6EC7-4389-EF8E-321AF370C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1" y="1724362"/>
            <a:ext cx="3988155" cy="265212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CAF9BEC-2C2D-AC08-DFED-95B1C9F82C8D}"/>
              </a:ext>
            </a:extLst>
          </p:cNvPr>
          <p:cNvSpPr txBox="1"/>
          <p:nvPr/>
        </p:nvSpPr>
        <p:spPr>
          <a:xfrm>
            <a:off x="-43542" y="4452685"/>
            <a:ext cx="4615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 dirty="0"/>
              <a:t>Veículos não poluentes &gt; Elétricos (BEV)</a:t>
            </a:r>
          </a:p>
        </p:txBody>
      </p:sp>
      <p:sp>
        <p:nvSpPr>
          <p:cNvPr id="9" name="Sinal de Adição 8">
            <a:extLst>
              <a:ext uri="{FF2B5EF4-FFF2-40B4-BE49-F238E27FC236}">
                <a16:creationId xmlns:a16="http://schemas.microsoft.com/office/drawing/2014/main" id="{BEC59506-FBB7-8E15-EB77-957DCD803759}"/>
              </a:ext>
            </a:extLst>
          </p:cNvPr>
          <p:cNvSpPr/>
          <p:nvPr/>
        </p:nvSpPr>
        <p:spPr>
          <a:xfrm>
            <a:off x="4326258" y="2564014"/>
            <a:ext cx="1291771" cy="1233714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020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FF372-C517-8AD1-3CE1-0D30EF1F5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F334D0-A9BF-0565-5048-2E38CE748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Garagem Solar (</a:t>
            </a:r>
            <a:r>
              <a:rPr lang="pt-BR" dirty="0" err="1"/>
              <a:t>Carport</a:t>
            </a:r>
            <a:r>
              <a:rPr lang="pt-BR" dirty="0"/>
              <a:t>)</a:t>
            </a:r>
          </a:p>
          <a:p>
            <a:pPr lvl="1"/>
            <a:r>
              <a:rPr lang="pt-BR" dirty="0"/>
              <a:t>É uma instalação de painéis solares em estacionamentos/garagens de veículos;</a:t>
            </a:r>
          </a:p>
          <a:p>
            <a:pPr lvl="1"/>
            <a:r>
              <a:rPr lang="pt-BR" dirty="0"/>
              <a:t>Os próprios painéis solares funcionam como cobertura para os veículos ao mesmo tempo em que geram energia elétrica por meio do sistema fotovoltaico.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E0A9DC-BC38-E852-C8DE-C361266F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47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1A41F7-060B-A16A-EAF3-39A079B1F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85" y="2199170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05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F1EF65-8ED1-14B4-0A11-548047C72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3C22-90C9-53F8-73BD-34F5756AE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/>
              <a:t>As vagas deste estacionamento contém carregadores para os veículos elétricos.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1486D2-BE4F-4070-6565-80654120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48</a:t>
            </a:fld>
            <a:endParaRPr lang="pt-BR"/>
          </a:p>
        </p:txBody>
      </p:sp>
      <p:pic>
        <p:nvPicPr>
          <p:cNvPr id="4098" name="Picture 2" descr="Espaço combina garagem solar com recarga de carros - CicloVivo">
            <a:extLst>
              <a:ext uri="{FF2B5EF4-FFF2-40B4-BE49-F238E27FC236}">
                <a16:creationId xmlns:a16="http://schemas.microsoft.com/office/drawing/2014/main" id="{65396B10-692E-FB69-4C6E-FDE10894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72" y="1248229"/>
            <a:ext cx="6431642" cy="482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3469CB8-0CD9-AB33-AD83-C45682765B4B}"/>
              </a:ext>
            </a:extLst>
          </p:cNvPr>
          <p:cNvSpPr/>
          <p:nvPr/>
        </p:nvSpPr>
        <p:spPr>
          <a:xfrm>
            <a:off x="6981371" y="1683657"/>
            <a:ext cx="1886858" cy="36285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Hoje é a opção mais barata para abastecer um veículo elétrico!</a:t>
            </a:r>
          </a:p>
        </p:txBody>
      </p:sp>
    </p:spTree>
    <p:extLst>
      <p:ext uri="{BB962C8B-B14F-4D97-AF65-F5344CB8AC3E}">
        <p14:creationId xmlns:p14="http://schemas.microsoft.com/office/powerpoint/2010/main" val="22554144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FF3A8-6053-4B82-E470-1D2AE94D1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715A0D-14AE-E7EC-64DA-499B124D7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AC171EB-7783-61C4-3A55-1202BE90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49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93A0CB-89C5-707B-509A-12EAFB393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43199"/>
            <a:ext cx="8603673" cy="3551583"/>
          </a:xfrm>
        </p:spPr>
        <p:txBody>
          <a:bodyPr/>
          <a:lstStyle/>
          <a:p>
            <a:r>
              <a:rPr lang="pt-BR" dirty="0"/>
              <a:t>Custo de Investimento</a:t>
            </a:r>
          </a:p>
        </p:txBody>
      </p:sp>
    </p:spTree>
    <p:extLst>
      <p:ext uri="{BB962C8B-B14F-4D97-AF65-F5344CB8AC3E}">
        <p14:creationId xmlns:p14="http://schemas.microsoft.com/office/powerpoint/2010/main" val="2187941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F4EF7-3C01-E895-AC03-395194E0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441A6B6-08CA-391E-EC74-5E5782CB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7D5DBB-A4C7-343A-73B4-D3082C736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79776"/>
            <a:ext cx="8603673" cy="3515006"/>
          </a:xfrm>
        </p:spPr>
        <p:txBody>
          <a:bodyPr/>
          <a:lstStyle/>
          <a:p>
            <a:r>
              <a:rPr lang="pt-BR" dirty="0"/>
              <a:t>Fontes de Energia</a:t>
            </a:r>
          </a:p>
        </p:txBody>
      </p:sp>
    </p:spTree>
    <p:extLst>
      <p:ext uri="{BB962C8B-B14F-4D97-AF65-F5344CB8AC3E}">
        <p14:creationId xmlns:p14="http://schemas.microsoft.com/office/powerpoint/2010/main" val="2648868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06296-27BC-F0ED-4A39-2E2AB1E71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A3EDF9-CF2C-BA07-055D-52F0F078E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Veículo:</a:t>
            </a:r>
          </a:p>
          <a:p>
            <a:pPr lvl="1"/>
            <a:r>
              <a:rPr lang="pt-BR" dirty="0"/>
              <a:t>Renault </a:t>
            </a:r>
            <a:r>
              <a:rPr lang="pt-BR" dirty="0" err="1"/>
              <a:t>Kwid</a:t>
            </a:r>
            <a:r>
              <a:rPr lang="pt-BR" dirty="0"/>
              <a:t> </a:t>
            </a:r>
            <a:r>
              <a:rPr lang="pt-BR" dirty="0" err="1"/>
              <a:t>E-Tech</a:t>
            </a:r>
            <a:r>
              <a:rPr lang="pt-BR" dirty="0"/>
              <a:t> (é o carro elétrico mais barato do Brasil): </a:t>
            </a:r>
            <a:r>
              <a:rPr lang="pt-BR" b="1" dirty="0"/>
              <a:t>R$ 99.990 </a:t>
            </a:r>
          </a:p>
          <a:p>
            <a:pPr lvl="1"/>
            <a:r>
              <a:rPr lang="pt-BR" dirty="0"/>
              <a:t>Bateria: 26,7 kWh</a:t>
            </a:r>
          </a:p>
          <a:p>
            <a:pPr lvl="1"/>
            <a:r>
              <a:rPr lang="pt-BR" dirty="0"/>
              <a:t>A garantia da </a:t>
            </a:r>
            <a:r>
              <a:rPr lang="pt-BR"/>
              <a:t>bateria é </a:t>
            </a:r>
            <a:r>
              <a:rPr lang="pt-BR" dirty="0"/>
              <a:t>de 8 anos ou 120.000 km, o que </a:t>
            </a:r>
            <a:r>
              <a:rPr lang="pt-BR"/>
              <a:t>ocorrer primeiro;</a:t>
            </a:r>
            <a:endParaRPr lang="pt-BR" dirty="0"/>
          </a:p>
          <a:p>
            <a:pPr lvl="1"/>
            <a:r>
              <a:rPr lang="pt-BR" dirty="0"/>
              <a:t>Autonomia (Inmetro PBEV): 185 km</a:t>
            </a:r>
          </a:p>
          <a:p>
            <a:pPr lvl="1"/>
            <a:r>
              <a:rPr lang="pt-BR" dirty="0"/>
              <a:t>Recarga a 7,4 kW (20% - 100%): 2 horas e 54 minutos = </a:t>
            </a:r>
            <a:r>
              <a:rPr lang="pt-BR" b="1" dirty="0"/>
              <a:t>21,46kWh</a:t>
            </a:r>
          </a:p>
          <a:p>
            <a:pPr lvl="1"/>
            <a:r>
              <a:rPr lang="pt-BR" dirty="0"/>
              <a:t>Recarga a 30 kW (20% - 80%): 40 minutos = 20kWh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B6FB8D2-A7E4-6CA9-E83A-E1771707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50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D0BC57-3153-C67F-36A4-4DE7171ED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37" y="2873829"/>
            <a:ext cx="5375798" cy="302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7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FF627C-651C-5335-B8AA-EE5D6BCD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5C4B46-1992-94FA-00FE-1ECD8861C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Garagem Solar (instalada no IFSP Salto)</a:t>
            </a:r>
          </a:p>
          <a:p>
            <a:pPr lvl="1"/>
            <a:r>
              <a:rPr lang="pt-BR" dirty="0"/>
              <a:t>30 </a:t>
            </a:r>
            <a:r>
              <a:rPr lang="pt-BR" dirty="0" err="1"/>
              <a:t>Paineis</a:t>
            </a:r>
            <a:r>
              <a:rPr lang="pt-BR" dirty="0"/>
              <a:t> 570W = 17,1kWp;</a:t>
            </a:r>
          </a:p>
          <a:p>
            <a:pPr lvl="1"/>
            <a:r>
              <a:rPr lang="pt-BR" dirty="0"/>
              <a:t>1 Inversor 12kW;</a:t>
            </a:r>
          </a:p>
          <a:p>
            <a:pPr lvl="1"/>
            <a:r>
              <a:rPr lang="pt-BR" dirty="0"/>
              <a:t>Estrutura + cabeamento + instalação;</a:t>
            </a:r>
          </a:p>
          <a:p>
            <a:pPr lvl="1"/>
            <a:r>
              <a:rPr lang="pt-BR" dirty="0"/>
              <a:t>Geração Média Mensal: 1.968kWh;</a:t>
            </a:r>
          </a:p>
          <a:p>
            <a:pPr lvl="1"/>
            <a:r>
              <a:rPr lang="pt-BR" dirty="0"/>
              <a:t>4 vagas cobertas para carros;</a:t>
            </a:r>
          </a:p>
          <a:p>
            <a:pPr lvl="1"/>
            <a:r>
              <a:rPr lang="pt-BR" dirty="0"/>
              <a:t>2 Carregadores 22kW (semirrápido);</a:t>
            </a:r>
          </a:p>
          <a:p>
            <a:pPr lvl="1"/>
            <a:r>
              <a:rPr lang="pt-BR" dirty="0"/>
              <a:t>Custo: R$94.905,00.</a:t>
            </a:r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5B3105-EAF1-7AFB-A69E-58786805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51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14603E-AF10-0F5C-DB4C-EEED9EABB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95" y="1107454"/>
            <a:ext cx="3665210" cy="488694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9C37A0D-83BC-3DA0-33B3-4ECB1B580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3560763"/>
            <a:ext cx="4952433" cy="24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40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38374-B5D8-EFBD-B62B-48AF349B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26E643-9CBD-04CB-A5C7-B48596E69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Fazendo as contas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93B431-7698-8217-9C6C-22A8B314A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52</a:t>
            </a:fld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B8DE330-1824-D130-0D8B-910EC1F2BD18}"/>
              </a:ext>
            </a:extLst>
          </p:cNvPr>
          <p:cNvSpPr/>
          <p:nvPr/>
        </p:nvSpPr>
        <p:spPr>
          <a:xfrm>
            <a:off x="4470399" y="1258324"/>
            <a:ext cx="3599543" cy="1976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Garagem Solar: gera 1.968kWh/mês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FF595CB-1D2B-720E-98B3-501E7621BA0A}"/>
              </a:ext>
            </a:extLst>
          </p:cNvPr>
          <p:cNvSpPr/>
          <p:nvPr/>
        </p:nvSpPr>
        <p:spPr>
          <a:xfrm>
            <a:off x="711200" y="1258324"/>
            <a:ext cx="3149600" cy="1976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Veículo: consome 21,46kWh a cada 185Km ou seja 0,116kWh/Km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DC0650B-FD74-6C0A-F344-6276B61B743D}"/>
              </a:ext>
            </a:extLst>
          </p:cNvPr>
          <p:cNvSpPr/>
          <p:nvPr/>
        </p:nvSpPr>
        <p:spPr>
          <a:xfrm>
            <a:off x="1585686" y="4390858"/>
            <a:ext cx="5428343" cy="1335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Em 1 mês, é possível rodar 16.965Km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1A1DFA99-9E20-9DB6-63F4-7688556D6E0B}"/>
              </a:ext>
            </a:extLst>
          </p:cNvPr>
          <p:cNvCxnSpPr>
            <a:stCxn id="6" idx="2"/>
          </p:cNvCxnSpPr>
          <p:nvPr/>
        </p:nvCxnSpPr>
        <p:spPr>
          <a:xfrm>
            <a:off x="2286000" y="3234476"/>
            <a:ext cx="1124857" cy="1156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7926B9C1-5913-2651-9796-A1C195BB207C}"/>
              </a:ext>
            </a:extLst>
          </p:cNvPr>
          <p:cNvCxnSpPr>
            <a:cxnSpLocks/>
          </p:cNvCxnSpPr>
          <p:nvPr/>
        </p:nvCxnSpPr>
        <p:spPr>
          <a:xfrm flipH="1">
            <a:off x="5196114" y="3244056"/>
            <a:ext cx="1074056" cy="1111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58EB0C7-15E9-9A19-F6F4-284D2015CAE8}"/>
              </a:ext>
            </a:extLst>
          </p:cNvPr>
          <p:cNvSpPr txBox="1"/>
          <p:nvPr/>
        </p:nvSpPr>
        <p:spPr>
          <a:xfrm>
            <a:off x="391885" y="5747498"/>
            <a:ext cx="841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Nada impede que seja utilizada outra fonte de energia e que o veículo possa rodar mais.</a:t>
            </a:r>
          </a:p>
        </p:txBody>
      </p:sp>
    </p:spTree>
    <p:extLst>
      <p:ext uri="{BB962C8B-B14F-4D97-AF65-F5344CB8AC3E}">
        <p14:creationId xmlns:p14="http://schemas.microsoft.com/office/powerpoint/2010/main" val="37456763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FDD40-F48B-B521-A556-38684FB58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4EBE7-6564-E6C3-1F6D-1639BED0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8DDEEE-551A-07CB-8A87-6D5073921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 um carro comum, como fica?</a:t>
            </a:r>
          </a:p>
          <a:p>
            <a:r>
              <a:rPr lang="pt-BR" dirty="0"/>
              <a:t>Veículo</a:t>
            </a:r>
          </a:p>
          <a:p>
            <a:pPr lvl="1"/>
            <a:r>
              <a:rPr lang="pt-BR" dirty="0"/>
              <a:t>Renault </a:t>
            </a:r>
            <a:r>
              <a:rPr lang="pt-BR" dirty="0" err="1"/>
              <a:t>Kwid</a:t>
            </a:r>
            <a:r>
              <a:rPr lang="pt-BR" dirty="0"/>
              <a:t> Zen (Carro a combustão mais barato do Brasil): </a:t>
            </a:r>
            <a:r>
              <a:rPr lang="pt-BR" b="1" dirty="0"/>
              <a:t>R$ 78.690</a:t>
            </a:r>
          </a:p>
          <a:p>
            <a:pPr lvl="1"/>
            <a:r>
              <a:rPr lang="pt-BR" dirty="0"/>
              <a:t>Consumo urbano: 10,8 km/l (etanol) e 15,3 km/l (gasolina);</a:t>
            </a:r>
          </a:p>
          <a:p>
            <a:pPr lvl="1"/>
            <a:r>
              <a:rPr lang="pt-BR" dirty="0"/>
              <a:t>Consumo rodoviário: 11 km/l (etanol) e 15,7 km/l (gasolina);</a:t>
            </a:r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8C0D3FB-A389-D06A-005F-BB53236FC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53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BCFE33-1BE5-A91F-820D-1D3F23CA9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82" y="2911323"/>
            <a:ext cx="4702175" cy="31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71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AE077-DD9E-EF3D-ADBB-B06327CD1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82960-7608-124F-3790-B97E3330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4B5BDC-FA0F-2D96-B4BF-110B61DBA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Fazendo as contas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695CDA-93EB-EEE7-983C-65D16FD4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54</a:t>
            </a:fld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243C904-4ECD-5A45-8423-4DD7B063CDC7}"/>
              </a:ext>
            </a:extLst>
          </p:cNvPr>
          <p:cNvSpPr/>
          <p:nvPr/>
        </p:nvSpPr>
        <p:spPr>
          <a:xfrm>
            <a:off x="1863436" y="4248899"/>
            <a:ext cx="4876799" cy="1976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Gasto:</a:t>
            </a:r>
          </a:p>
          <a:p>
            <a:pPr algn="ctr"/>
            <a:r>
              <a:rPr lang="pt-BR" sz="2800" dirty="0"/>
              <a:t>Etanol: 1.570L = R$6.264,00</a:t>
            </a:r>
          </a:p>
          <a:p>
            <a:pPr algn="ctr"/>
            <a:r>
              <a:rPr lang="pt-BR" sz="2800" dirty="0"/>
              <a:t>Gasolina: 1.109L = R$6.641,00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3238D75-3319-BF9F-29B0-AB911EDDD670}"/>
              </a:ext>
            </a:extLst>
          </p:cNvPr>
          <p:cNvSpPr/>
          <p:nvPr/>
        </p:nvSpPr>
        <p:spPr>
          <a:xfrm>
            <a:off x="711200" y="1258324"/>
            <a:ext cx="3149600" cy="1976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Veículo: consome 10,8 km/l (etanol) e 15,3 km/l (gasolina) no ciclo urbano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1EB5F3C-BBF4-5F6D-9D19-A7BA811D9B12}"/>
              </a:ext>
            </a:extLst>
          </p:cNvPr>
          <p:cNvSpPr/>
          <p:nvPr/>
        </p:nvSpPr>
        <p:spPr>
          <a:xfrm>
            <a:off x="4005942" y="1243228"/>
            <a:ext cx="4597731" cy="19912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Em 1 mês, roda 16.965Km</a:t>
            </a:r>
          </a:p>
          <a:p>
            <a:pPr algn="ctr"/>
            <a:r>
              <a:rPr lang="pt-BR" sz="2800" dirty="0"/>
              <a:t>Seja Etanol 3,99 R$/L</a:t>
            </a:r>
          </a:p>
          <a:p>
            <a:pPr algn="ctr"/>
            <a:r>
              <a:rPr lang="pt-BR" sz="2800" dirty="0"/>
              <a:t>Seja Gasolina 5,99 R$/L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D88BFC7-1490-823F-8507-1EE9D9EF39B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286000" y="3234476"/>
            <a:ext cx="1084943" cy="979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E8B5DE9A-19D7-7CD1-63D0-AF6B9D173B93}"/>
              </a:ext>
            </a:extLst>
          </p:cNvPr>
          <p:cNvCxnSpPr>
            <a:cxnSpLocks/>
          </p:cNvCxnSpPr>
          <p:nvPr/>
        </p:nvCxnSpPr>
        <p:spPr>
          <a:xfrm flipH="1">
            <a:off x="5588000" y="3244056"/>
            <a:ext cx="682170" cy="935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8900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3F62E-4584-07D1-694A-B4EA23BE0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0F280-5823-FCD7-F718-A0755F19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563788-5A77-D1BD-3052-F5DA2D607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Elétrico X Combustão</a:t>
            </a:r>
          </a:p>
          <a:p>
            <a:r>
              <a:rPr lang="pt-BR" dirty="0"/>
              <a:t>Caso 1</a:t>
            </a:r>
          </a:p>
          <a:p>
            <a:pPr lvl="1"/>
            <a:r>
              <a:rPr lang="pt-BR" dirty="0" err="1"/>
              <a:t>Carport</a:t>
            </a:r>
            <a:r>
              <a:rPr lang="pt-BR" dirty="0"/>
              <a:t> com 4 vagas, 2 carregadores semirrápidos + 4 veículos elétricos</a:t>
            </a:r>
          </a:p>
          <a:p>
            <a:r>
              <a:rPr lang="pt-BR" dirty="0"/>
              <a:t>Caso 2</a:t>
            </a:r>
          </a:p>
          <a:p>
            <a:pPr lvl="1"/>
            <a:r>
              <a:rPr lang="pt-BR" dirty="0"/>
              <a:t>4 veículos a combustão</a:t>
            </a:r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377CD0-76BB-A85A-1BF0-7BACD013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55</a:t>
            </a:fld>
            <a:endParaRPr lang="pt-BR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97D5FE4-E787-1069-0224-B79D9CC74A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89315"/>
              </p:ext>
            </p:extLst>
          </p:nvPr>
        </p:nvGraphicFramePr>
        <p:xfrm>
          <a:off x="461960" y="2372360"/>
          <a:ext cx="822007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025">
                  <a:extLst>
                    <a:ext uri="{9D8B030D-6E8A-4147-A177-3AD203B41FA5}">
                      <a16:colId xmlns:a16="http://schemas.microsoft.com/office/drawing/2014/main" val="1281647856"/>
                    </a:ext>
                  </a:extLst>
                </a:gridCol>
                <a:gridCol w="2740025">
                  <a:extLst>
                    <a:ext uri="{9D8B030D-6E8A-4147-A177-3AD203B41FA5}">
                      <a16:colId xmlns:a16="http://schemas.microsoft.com/office/drawing/2014/main" val="760589689"/>
                    </a:ext>
                  </a:extLst>
                </a:gridCol>
                <a:gridCol w="2740025">
                  <a:extLst>
                    <a:ext uri="{9D8B030D-6E8A-4147-A177-3AD203B41FA5}">
                      <a16:colId xmlns:a16="http://schemas.microsoft.com/office/drawing/2014/main" val="16774642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Despesa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Caso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Caso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189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Compra de 4 veículos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R$ 399.960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R$ 314.760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9573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/>
                        <a:t>Carport</a:t>
                      </a:r>
                      <a:r>
                        <a:rPr lang="pt-BR" sz="1800" dirty="0"/>
                        <a:t> + 2 Carregadores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R$ 94.905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5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Gasto 1º mês com etanol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R$ 6.264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79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/>
                        <a:t>R$ 6.264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2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Gasto 29º mês etanol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/>
                        <a:t>R$ 6.264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1244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R$ 494.965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R$ 496.416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0821521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F99F288E-4CD6-5C2E-5761-4AECD4C4C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43983"/>
            <a:ext cx="1690007" cy="1126671"/>
          </a:xfrm>
          <a:prstGeom prst="rect">
            <a:avLst/>
          </a:prstGeom>
        </p:spPr>
      </p:pic>
      <p:pic>
        <p:nvPicPr>
          <p:cNvPr id="1026" name="Picture 2" descr="Carport solar: entenda como funciona o estacionamento que gera energia solar  | Portal Solar">
            <a:extLst>
              <a:ext uri="{FF2B5EF4-FFF2-40B4-BE49-F238E27FC236}">
                <a16:creationId xmlns:a16="http://schemas.microsoft.com/office/drawing/2014/main" id="{B5E0AEEA-3C75-F605-674B-3405978F6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241" y="4968240"/>
            <a:ext cx="2615911" cy="127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5154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1AE11F-6F8D-D5AD-19E2-1BDD0B20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5B6983-82AB-EB3B-3924-665293BEE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Retorno do Investimento</a:t>
            </a:r>
          </a:p>
          <a:p>
            <a:pPr lvl="1"/>
            <a:r>
              <a:rPr lang="pt-BR" dirty="0"/>
              <a:t>O retorno de investimento do exemplo apresentado foi de 2 anos e 5 meses;</a:t>
            </a:r>
          </a:p>
          <a:p>
            <a:endParaRPr lang="pt-BR" dirty="0"/>
          </a:p>
          <a:p>
            <a:r>
              <a:rPr lang="pt-BR" dirty="0"/>
              <a:t>Ressalvas</a:t>
            </a:r>
          </a:p>
          <a:p>
            <a:pPr lvl="1"/>
            <a:r>
              <a:rPr lang="pt-BR" dirty="0"/>
              <a:t>O valor do combustível tende sempre a aumentar e não diminuir &gt; o retorno do investimento pode ser mais rápido;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O custo da compra de 4 veículos pode ter um desconto;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Não foi considerado gastos com documentação, impostos, manutenção, seguro, pois são bem equivalentes tanto para o veículo elétrico quanto para o veículo a combustão;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Garantias:</a:t>
            </a:r>
          </a:p>
          <a:p>
            <a:pPr lvl="2"/>
            <a:r>
              <a:rPr lang="pt-BR" dirty="0"/>
              <a:t>Baterias dos veículos: 8 anos ou 120.000Km;</a:t>
            </a:r>
          </a:p>
          <a:p>
            <a:pPr lvl="2"/>
            <a:r>
              <a:rPr lang="pt-BR" dirty="0"/>
              <a:t>Placas solares: 25 anos de eficiência / 12 anos contra defeitos;</a:t>
            </a:r>
          </a:p>
          <a:p>
            <a:pPr lvl="2"/>
            <a:r>
              <a:rPr lang="pt-BR" dirty="0"/>
              <a:t>Inversores: 10 anos contra defeitos;</a:t>
            </a:r>
          </a:p>
          <a:p>
            <a:pPr lvl="2"/>
            <a:r>
              <a:rPr lang="pt-BR" dirty="0"/>
              <a:t>Carregadores: 1 ano contra defeitos.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AB313D-EB94-3DA3-53A5-43DD3985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7311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C1E93-AF4B-960C-9DC7-EAB1E172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547E8B9-07E9-7D6D-B403-95C1D638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57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A6FE10-B960-3AE0-53A6-A009BDFD5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71725"/>
            <a:ext cx="8603673" cy="3923058"/>
          </a:xfrm>
        </p:spPr>
        <p:txBody>
          <a:bodyPr/>
          <a:lstStyle/>
          <a:p>
            <a:r>
              <a:rPr lang="pt-BR" dirty="0"/>
              <a:t>Novas Políticas</a:t>
            </a:r>
          </a:p>
        </p:txBody>
      </p:sp>
    </p:spTree>
    <p:extLst>
      <p:ext uri="{BB962C8B-B14F-4D97-AF65-F5344CB8AC3E}">
        <p14:creationId xmlns:p14="http://schemas.microsoft.com/office/powerpoint/2010/main" val="4232949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EBEAB-FEC9-D90F-870F-43507A4BE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B5DED-6EE5-8951-B78D-437AB95A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C08677-3C57-C1DA-E42B-978AEBE19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Novas políticas e instrumentos federais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0D1EA1-907F-E127-7999-E6F6E453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58</a:t>
            </a:fld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E9D0A99-FBE7-F629-A3F9-B3B2446633DC}"/>
              </a:ext>
            </a:extLst>
          </p:cNvPr>
          <p:cNvGrpSpPr/>
          <p:nvPr/>
        </p:nvGrpSpPr>
        <p:grpSpPr>
          <a:xfrm>
            <a:off x="1767089" y="1010811"/>
            <a:ext cx="5609821" cy="5255534"/>
            <a:chOff x="714779" y="1010811"/>
            <a:chExt cx="4253763" cy="4048797"/>
          </a:xfrm>
        </p:grpSpPr>
        <p:pic>
          <p:nvPicPr>
            <p:cNvPr id="5" name="Google Shape;825;p546">
              <a:extLst>
                <a:ext uri="{FF2B5EF4-FFF2-40B4-BE49-F238E27FC236}">
                  <a16:creationId xmlns:a16="http://schemas.microsoft.com/office/drawing/2014/main" id="{DF85BDA8-93A2-BC24-FBB8-62995C6FB3C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779" y="1010811"/>
              <a:ext cx="4253763" cy="25139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826;p546">
              <a:extLst>
                <a:ext uri="{FF2B5EF4-FFF2-40B4-BE49-F238E27FC236}">
                  <a16:creationId xmlns:a16="http://schemas.microsoft.com/office/drawing/2014/main" id="{E41473E5-5D22-4AC9-7E95-20BE87B3EB2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779" y="3559797"/>
              <a:ext cx="4220057" cy="149981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32070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AFBED-DED4-5ABB-5161-3A3387E1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B657EA-641E-525B-D592-9B4F632C4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Arial"/>
                <a:ea typeface="Arial"/>
                <a:cs typeface="Arial"/>
                <a:sym typeface="Arial"/>
              </a:rPr>
              <a:t>Novas políticas e instrumentos estaduais</a:t>
            </a:r>
            <a:endParaRPr lang="pt-BR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D8EDC77-45E7-DF73-7D01-717291C8B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59</a:t>
            </a:fld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0C3C4C4-6EBB-9386-2552-9CE6C9B30F77}"/>
              </a:ext>
            </a:extLst>
          </p:cNvPr>
          <p:cNvGrpSpPr/>
          <p:nvPr/>
        </p:nvGrpSpPr>
        <p:grpSpPr>
          <a:xfrm>
            <a:off x="2130136" y="957397"/>
            <a:ext cx="4343400" cy="5308948"/>
            <a:chOff x="2876550" y="1328872"/>
            <a:chExt cx="3648271" cy="4380473"/>
          </a:xfrm>
        </p:grpSpPr>
        <p:pic>
          <p:nvPicPr>
            <p:cNvPr id="834" name="Google Shape;834;p547"/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6550" y="1328872"/>
              <a:ext cx="3618247" cy="3112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Google Shape;835;p547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6550" y="4470898"/>
              <a:ext cx="3648271" cy="123844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3387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C4C83-F71B-A866-D6F3-909C1F5E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F7F320-F4DD-CCC5-29EA-54230613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Fontes de Energia Não-Renováveis</a:t>
            </a:r>
          </a:p>
          <a:p>
            <a:pPr lvl="1"/>
            <a:r>
              <a:rPr lang="pt-BR" sz="2000" dirty="0"/>
              <a:t>São aquelas finitas ou esgotáveis, ou seja, quanto mais as usarmos, menos teremos no estoque total. </a:t>
            </a:r>
          </a:p>
          <a:p>
            <a:pPr lvl="1"/>
            <a:r>
              <a:rPr lang="pt-BR" sz="2000" dirty="0"/>
              <a:t>Atualmente, grande parte de energia consumida no mundo é proveniente de fontes não renováveis.</a:t>
            </a:r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1D7D41-8D41-A535-68BB-9ECD3615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6</a:t>
            </a:fld>
            <a:endParaRPr lang="pt-BR"/>
          </a:p>
        </p:txBody>
      </p:sp>
      <p:pic>
        <p:nvPicPr>
          <p:cNvPr id="31746" name="Picture 2" descr="Fontes de energia não renováveis e renováveis - PrePara ENEM">
            <a:extLst>
              <a:ext uri="{FF2B5EF4-FFF2-40B4-BE49-F238E27FC236}">
                <a16:creationId xmlns:a16="http://schemas.microsoft.com/office/drawing/2014/main" id="{1D6B313F-886C-C21A-38B7-AAF8B9EC3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60" y="2325616"/>
            <a:ext cx="3523752" cy="394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076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04B412-BF64-1558-2DC4-4F9C87BE0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237929-8333-9A6B-B964-D92858C3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60</a:t>
            </a:fld>
            <a:endParaRPr lang="pt-BR"/>
          </a:p>
        </p:txBody>
      </p:sp>
      <p:pic>
        <p:nvPicPr>
          <p:cNvPr id="843" name="Google Shape;843;p548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055" y="868199"/>
            <a:ext cx="6673889" cy="5121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005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FC1C65-39F5-DEE4-465E-C17F796D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370784-3B01-97F4-D3D4-93C77944F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Arial"/>
                <a:ea typeface="Arial"/>
                <a:cs typeface="Arial"/>
                <a:sym typeface="Arial"/>
              </a:rPr>
              <a:t>Novas políticas e instrumentos municipais</a:t>
            </a:r>
            <a:endParaRPr lang="pt-BR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65773D-5D2B-605B-1FEC-5A5B9426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61</a:t>
            </a:fld>
            <a:endParaRPr lang="pt-BR"/>
          </a:p>
        </p:txBody>
      </p:sp>
      <p:pic>
        <p:nvPicPr>
          <p:cNvPr id="851" name="Google Shape;851;p549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52" y="1031563"/>
            <a:ext cx="3803648" cy="25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54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031563"/>
            <a:ext cx="4486273" cy="5223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0262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31312-12D2-6D91-7796-966C189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908C518-56C6-0A01-8C93-9F109854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62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117044-3222-16FD-7848-5B13602D5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52699"/>
            <a:ext cx="8603673" cy="3742083"/>
          </a:xfrm>
        </p:spPr>
        <p:txBody>
          <a:bodyPr/>
          <a:lstStyle/>
          <a:p>
            <a:r>
              <a:rPr lang="pt-BR" dirty="0"/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460903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A445C-3593-AB3D-EDF7-BD04A640C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4C8463-1F7E-4388-5A39-00AC96D49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Conclusão</a:t>
            </a:r>
          </a:p>
          <a:p>
            <a:pPr lvl="1"/>
            <a:r>
              <a:rPr lang="pt-BR" dirty="0"/>
              <a:t>A transição energética é essencial para reduzir impactos ambientais e combater as mudanças climáticas.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A mobilidade elétrica, apoiada por energias renováveis como a solar, representa o caminho mais viável para um futuro sustentável.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O investimento em veículos elétricos e infraestrutura (</a:t>
            </a:r>
            <a:r>
              <a:rPr lang="pt-BR" dirty="0" err="1"/>
              <a:t>carports</a:t>
            </a:r>
            <a:r>
              <a:rPr lang="pt-BR" dirty="0"/>
              <a:t> solares, carregadores) apresenta retorno rápido e benefícios econômicos a longo prazo.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Novas políticas públicas e incentivos serão determinantes para acelerar a adoção dessa transformação.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Mobilidade sustentável não é apenas tecnologia: é uma mudança cultural, econômica e ambiental rumo a um planeta mais limpo.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EF54DE-48B5-0DB2-659C-1849C122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10005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ABAA20-27A8-DEAC-ABD1-74D35EB24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C3C9B5-7FC5-2AE5-BBE0-C5C650D98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Agradecimentos</a:t>
            </a:r>
          </a:p>
          <a:p>
            <a:pPr lvl="1"/>
            <a:r>
              <a:rPr lang="pt-BR" dirty="0"/>
              <a:t>À vereadora Dra. Graziela Costa, pelo convite em ministrar esta palestra.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À todos os presentes.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E9C48B-450F-D1AB-5462-710020CA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284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8944B-26BC-181B-CEE9-29B8080D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E5E77F6-FE78-8F47-4897-7F7D5018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65</a:t>
            </a:fld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66F583-D662-50F4-DBC8-CE948CAB7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14625"/>
            <a:ext cx="8603673" cy="3580158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44190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7673924-8ED4-A466-73E2-93152030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F7F320-F4DD-CCC5-29EA-542306134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b="1" dirty="0">
                <a:solidFill>
                  <a:srgbClr val="FF0000"/>
                </a:solidFill>
              </a:rPr>
              <a:t>Fontes de energia suja: </a:t>
            </a:r>
          </a:p>
          <a:p>
            <a:pPr lvl="2"/>
            <a:r>
              <a:rPr lang="pt-BR" sz="1800" dirty="0"/>
              <a:t>São geradoras de resíduos poluentes, que contaminam o ar e/ou o meio ambiente.</a:t>
            </a:r>
          </a:p>
          <a:p>
            <a:pPr lvl="2"/>
            <a:r>
              <a:rPr lang="pt-BR" sz="1800" dirty="0"/>
              <a:t>Causam o aquecimento global, pois a maioria delas será queimada e vai gerar CO</a:t>
            </a:r>
            <a:r>
              <a:rPr lang="pt-BR" sz="1800" baseline="-25000" dirty="0"/>
              <a:t>2</a:t>
            </a:r>
            <a:r>
              <a:rPr lang="pt-BR" sz="1800" dirty="0"/>
              <a:t> (gases do efeito estufa).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1D7D41-8D41-A535-68BB-9ECD3615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7</a:t>
            </a:fld>
            <a:endParaRPr lang="pt-BR"/>
          </a:p>
        </p:txBody>
      </p:sp>
      <p:pic>
        <p:nvPicPr>
          <p:cNvPr id="34818" name="Picture 2" descr="VOCABULÁRIO SUSTENTÁVEL: Aquecimento global &amp; Efeito estufa">
            <a:extLst>
              <a:ext uri="{FF2B5EF4-FFF2-40B4-BE49-F238E27FC236}">
                <a16:creationId xmlns:a16="http://schemas.microsoft.com/office/drawing/2014/main" id="{E4069A61-F71C-7D33-3B1D-C23C62E7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39" y="2662126"/>
            <a:ext cx="4343781" cy="248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ontes de energia não renováveis e renováveis - PrePara ENEM">
            <a:extLst>
              <a:ext uri="{FF2B5EF4-FFF2-40B4-BE49-F238E27FC236}">
                <a16:creationId xmlns:a16="http://schemas.microsoft.com/office/drawing/2014/main" id="{B527C0E1-2626-91F2-9AF6-93D05D931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2141402"/>
            <a:ext cx="3523752" cy="394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70161EC6-94E9-35FC-E919-783617BCBA04}"/>
              </a:ext>
            </a:extLst>
          </p:cNvPr>
          <p:cNvSpPr/>
          <p:nvPr/>
        </p:nvSpPr>
        <p:spPr>
          <a:xfrm>
            <a:off x="3702476" y="2636548"/>
            <a:ext cx="869523" cy="25831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43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D9CF4-4EC7-5D39-E0B0-B1A72BF2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A263D-633A-3D90-1895-F55759D7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084D5B-078B-5C44-94BE-D6C69E7DA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>
                <a:solidFill>
                  <a:srgbClr val="0070C0"/>
                </a:solidFill>
              </a:rPr>
              <a:t>Fontes de Energia Renováveis</a:t>
            </a:r>
          </a:p>
          <a:p>
            <a:pPr lvl="1"/>
            <a:r>
              <a:rPr lang="pt-BR" sz="2000" dirty="0"/>
              <a:t>São consideradas inesgotáveis, pelo fato de suas quantidades disponíveis se renovarem constantemente ao serem usadas (menor tempo que as não renováveis).</a:t>
            </a:r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A03DF3-85AC-ED58-A928-E23EE29B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6D6189E3-2226-996E-31E2-56E6AF8B1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42" y="1957801"/>
            <a:ext cx="3228248" cy="428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33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2BA8F-9025-1E2E-457A-FFB083180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84E65AE8-90C0-0073-0E21-9A052905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5CA933-2B63-CE7C-3E05-C7700B7FB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b="1" dirty="0">
                <a:solidFill>
                  <a:srgbClr val="0070C0"/>
                </a:solidFill>
              </a:rPr>
              <a:t>Fontes de energia limpa: </a:t>
            </a:r>
          </a:p>
          <a:p>
            <a:pPr lvl="2"/>
            <a:r>
              <a:rPr lang="pt-BR" sz="1800" dirty="0"/>
              <a:t>São fontes que não emitem poluentes na atmosfera no processo de geração de energia, como o CO2. Dessa forma, não agravam o efeito estufa e o aquecimento global.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1796323-11FE-965B-D73C-DC969059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9A0E-42B7-4025-8FC3-6CCC7F450444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990A7668-1341-E8AF-4D6A-CF736FE14532}"/>
              </a:ext>
            </a:extLst>
          </p:cNvPr>
          <p:cNvSpPr/>
          <p:nvPr/>
        </p:nvSpPr>
        <p:spPr>
          <a:xfrm>
            <a:off x="3702476" y="2636548"/>
            <a:ext cx="869523" cy="258318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DFC4635-2DE6-035C-3C98-30E73A818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4" y="1978155"/>
            <a:ext cx="3228248" cy="428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A5E87FD-11E5-4F76-49AD-F8FABF7AB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585" y="2362200"/>
            <a:ext cx="4031933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46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DE3 - 13 Flip-Flops.pptx" id="{76715D9C-D433-4371-84DC-32EFBCA88F96}" vid="{1AA4E3BE-13B0-456E-9629-FAA5C654856E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 Power Point</Template>
  <TotalTime>1455</TotalTime>
  <Words>2196</Words>
  <Application>Microsoft Office PowerPoint</Application>
  <PresentationFormat>Apresentação na tela (4:3)</PresentationFormat>
  <Paragraphs>422</Paragraphs>
  <Slides>65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Courier New</vt:lpstr>
      <vt:lpstr>Noto Sans Symbols</vt:lpstr>
      <vt:lpstr>Quattrocento Sans</vt:lpstr>
      <vt:lpstr>tahoma</vt:lpstr>
      <vt:lpstr>Wingdings</vt:lpstr>
      <vt:lpstr>Tema do Office</vt:lpstr>
      <vt:lpstr>Mobilidade Sustentável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Ary Franco Junior</dc:creator>
  <cp:lastModifiedBy>Ary Franco Junior</cp:lastModifiedBy>
  <cp:revision>6</cp:revision>
  <dcterms:created xsi:type="dcterms:W3CDTF">2023-05-03T15:04:50Z</dcterms:created>
  <dcterms:modified xsi:type="dcterms:W3CDTF">2025-09-09T18:37:24Z</dcterms:modified>
</cp:coreProperties>
</file>